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2244" y="4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277A-4460-4619-9BF4-69E11FB94B2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1E52-16B8-4C15-A0DA-EF2AF3EF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7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277A-4460-4619-9BF4-69E11FB94B2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1E52-16B8-4C15-A0DA-EF2AF3EF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69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277A-4460-4619-9BF4-69E11FB94B2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1E52-16B8-4C15-A0DA-EF2AF3EF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9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277A-4460-4619-9BF4-69E11FB94B2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1E52-16B8-4C15-A0DA-EF2AF3EF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0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277A-4460-4619-9BF4-69E11FB94B2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1E52-16B8-4C15-A0DA-EF2AF3EF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29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277A-4460-4619-9BF4-69E11FB94B2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1E52-16B8-4C15-A0DA-EF2AF3EF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2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277A-4460-4619-9BF4-69E11FB94B2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1E52-16B8-4C15-A0DA-EF2AF3EF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625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277A-4460-4619-9BF4-69E11FB94B2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1E52-16B8-4C15-A0DA-EF2AF3EF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8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277A-4460-4619-9BF4-69E11FB94B2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1E52-16B8-4C15-A0DA-EF2AF3EF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96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277A-4460-4619-9BF4-69E11FB94B2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1E52-16B8-4C15-A0DA-EF2AF3EF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6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3277A-4460-4619-9BF4-69E11FB94B2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D1E52-16B8-4C15-A0DA-EF2AF3EF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3277A-4460-4619-9BF4-69E11FB94B24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D1E52-16B8-4C15-A0DA-EF2AF3EF6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1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304800" y="360870"/>
                <a:ext cx="7162800" cy="93366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Fractions, Decimals and Percent's Practice</a:t>
                </a:r>
              </a:p>
              <a:p>
                <a:pPr algn="ctr"/>
                <a:endParaRPr lang="en-US" b="1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pPr algn="ctr"/>
                <a:r>
                  <a:rPr lang="en-US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Name ______________ Date _________________</a:t>
                </a:r>
              </a:p>
              <a:p>
                <a:pPr algn="ctr"/>
                <a:endParaRPr lang="en-US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Change each  percent to a fraction and decimal.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1).   35%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2).  58.5%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3).  0.35%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4). 4.5%</a:t>
                </a:r>
              </a:p>
              <a:p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Change each decimal to a fraction and a percent.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5).  0.17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6).  34.24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7).  0.535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8).  0.3</a:t>
                </a:r>
              </a:p>
              <a:p>
                <a:endParaRPr lang="en-US" sz="1400" i="1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i="1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Change each fraction to a percent and decimal.</a:t>
                </a:r>
              </a:p>
              <a:p>
                <a:r>
                  <a:rPr lang="en-US" sz="1400" i="1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i="1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9).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  </m:t>
                    </m:r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1400" i="1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i="1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i="1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10).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sz="1400" i="1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11).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12).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</a:rPr>
                          <m:t>10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r>
                  <a:rPr lang="en-US" sz="1400" dirty="0">
                    <a:latin typeface="Comic Sans MS" panose="030F0702030302020204" pitchFamily="66" charset="0"/>
                    <a:ea typeface="HelloBasic" panose="02000603000000000000" pitchFamily="2" charset="0"/>
                  </a:rPr>
                  <a:t> </a:t>
                </a:r>
              </a:p>
              <a:p>
                <a:endParaRPr lang="en-US" sz="1400" b="1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  <a:p>
                <a:pPr algn="ctr"/>
                <a:endParaRPr lang="en-US" b="1" dirty="0">
                  <a:latin typeface="Comic Sans MS" panose="030F0702030302020204" pitchFamily="66" charset="0"/>
                  <a:ea typeface="HelloBasic" panose="02000603000000000000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60870"/>
                <a:ext cx="7162800" cy="9336659"/>
              </a:xfrm>
              <a:prstGeom prst="rect">
                <a:avLst/>
              </a:prstGeom>
              <a:blipFill>
                <a:blip r:embed="rId2"/>
                <a:stretch>
                  <a:fillRect l="-255" t="-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077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19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5</cp:revision>
  <dcterms:created xsi:type="dcterms:W3CDTF">2015-06-22T12:41:00Z</dcterms:created>
  <dcterms:modified xsi:type="dcterms:W3CDTF">2019-10-20T23:23:57Z</dcterms:modified>
</cp:coreProperties>
</file>