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94660"/>
  </p:normalViewPr>
  <p:slideViewPr>
    <p:cSldViewPr>
      <p:cViewPr varScale="1">
        <p:scale>
          <a:sx n="60" d="100"/>
          <a:sy n="60" d="100"/>
        </p:scale>
        <p:origin x="1506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6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2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5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0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4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5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5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8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6AE3-6770-442E-A7BD-CF96BA69D740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38EA-0DF5-4EB6-A802-B4621E3D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63930" y="2107252"/>
            <a:ext cx="8130540" cy="177894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700" b="1" dirty="0">
                <a:latin typeface="Comic Sans MS" panose="030F0702030302020204" pitchFamily="66" charset="0"/>
              </a:rPr>
              <a:t>Percent</a:t>
            </a:r>
          </a:p>
        </p:txBody>
      </p:sp>
      <p:pic>
        <p:nvPicPr>
          <p:cNvPr id="5" name="Picture 2" descr="C:\Users\Kimberly\AppData\Local\Microsoft\Windows\INetCache\IE\0DVOL1GY\orange-sale-label-1425213547cF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314841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4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209040"/>
            <a:ext cx="8465820" cy="94179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300" b="1" dirty="0"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84658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mic Sans MS" panose="030F0702030302020204" pitchFamily="66" charset="0"/>
              </a:rPr>
              <a:t>If you go to a store and they are having a 40% off sale, 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257568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990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Comic Sans MS" panose="030F0702030302020204" pitchFamily="66" charset="0"/>
              </a:rPr>
              <a:t>Percent</a:t>
            </a:r>
            <a:r>
              <a:rPr lang="en-US" b="1" dirty="0">
                <a:latin typeface="Comic Sans MS" panose="030F0702030302020204" pitchFamily="66" charset="0"/>
              </a:rPr>
              <a:t>- </a:t>
            </a:r>
            <a:r>
              <a:rPr lang="en-US" sz="2800" b="1" dirty="0">
                <a:latin typeface="Comic Sans MS" panose="030F0702030302020204" pitchFamily="66" charset="0"/>
              </a:rPr>
              <a:t>a ratio of a number to 100.  The % symbol is used to show that a number is a percent.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2551818"/>
                <a:ext cx="35814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  <m:r>
                        <a:rPr lang="en-US" sz="3200" b="1" i="0" smtClean="0">
                          <a:latin typeface="Cambria Math"/>
                        </a:rPr>
                        <m:t>𝟗</m:t>
                      </m:r>
                      <m:r>
                        <a:rPr lang="en-US" sz="3200" b="1" i="0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sz="3200" b="1" dirty="0"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551818"/>
                <a:ext cx="3581400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37745" y="4395685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0.09 as a decimal</a:t>
            </a:r>
          </a:p>
          <a:p>
            <a:pPr algn="ctr"/>
            <a:r>
              <a:rPr lang="en-US" sz="2800" b="1" dirty="0">
                <a:latin typeface="Comic Sans MS" panose="030F0702030302020204" pitchFamily="66" charset="0"/>
              </a:rPr>
              <a:t>9 hundredths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23423"/>
              </p:ext>
            </p:extLst>
          </p:nvPr>
        </p:nvGraphicFramePr>
        <p:xfrm>
          <a:off x="5943600" y="2658979"/>
          <a:ext cx="2297430" cy="19278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0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68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143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Write each as a percent</a:t>
            </a:r>
            <a:r>
              <a:rPr lang="en-US" sz="2800" b="1" dirty="0">
                <a:latin typeface="Kristen ITC" panose="03050502040202030202" pitchFamily="66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1)</a:t>
            </a:r>
            <a:r>
              <a:rPr lang="en-US" dirty="0"/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985666"/>
              </p:ext>
            </p:extLst>
          </p:nvPr>
        </p:nvGraphicFramePr>
        <p:xfrm>
          <a:off x="1828800" y="2094431"/>
          <a:ext cx="2514599" cy="22835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7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79850" y="3606800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443468"/>
              </p:ext>
            </p:extLst>
          </p:nvPr>
        </p:nvGraphicFramePr>
        <p:xfrm>
          <a:off x="5518439" y="2084937"/>
          <a:ext cx="2526721" cy="223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625" y="202885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8050" y="4924613"/>
            <a:ext cx="189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50429" y="487018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47%</a:t>
            </a:r>
          </a:p>
        </p:txBody>
      </p:sp>
    </p:spTree>
    <p:extLst>
      <p:ext uri="{BB962C8B-B14F-4D97-AF65-F5344CB8AC3E}">
        <p14:creationId xmlns:p14="http://schemas.microsoft.com/office/powerpoint/2010/main" val="257568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204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Write each model as a fraction, decimal and percent.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47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8989" y="24384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8666"/>
              </p:ext>
            </p:extLst>
          </p:nvPr>
        </p:nvGraphicFramePr>
        <p:xfrm>
          <a:off x="1816678" y="2094431"/>
          <a:ext cx="2526721" cy="223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65378"/>
              </p:ext>
            </p:extLst>
          </p:nvPr>
        </p:nvGraphicFramePr>
        <p:xfrm>
          <a:off x="5867400" y="1942626"/>
          <a:ext cx="2526721" cy="223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4814" y="5221681"/>
                <a:ext cx="3501189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41%,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, 0.41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814" y="5221681"/>
                <a:ext cx="3501189" cy="714683"/>
              </a:xfrm>
              <a:prstGeom prst="rect">
                <a:avLst/>
              </a:prstGeom>
              <a:blipFill rotWithShape="1">
                <a:blip r:embed="rId3"/>
                <a:stretch>
                  <a:fillRect l="-365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91200" y="5093472"/>
                <a:ext cx="3352800" cy="1151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59%,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𝟓𝟗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 0.59</a:t>
                </a:r>
              </a:p>
              <a:p>
                <a:r>
                  <a:rPr lang="en-US" sz="2800" b="1" dirty="0">
                    <a:solidFill>
                      <a:srgbClr val="FF0000"/>
                    </a:solidFill>
                  </a:rPr>
                  <a:t>          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093472"/>
                <a:ext cx="3352800" cy="1151918"/>
              </a:xfrm>
              <a:prstGeom prst="rect">
                <a:avLst/>
              </a:prstGeom>
              <a:blipFill rotWithShape="1">
                <a:blip r:embed="rId4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68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1338" y="914400"/>
            <a:ext cx="86736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Practice</a:t>
            </a:r>
            <a:r>
              <a:rPr lang="en-US" sz="2400" b="1" dirty="0">
                <a:latin typeface="Comic Sans MS" panose="030F0702030302020204" pitchFamily="66" charset="0"/>
              </a:rPr>
              <a:t>  </a:t>
            </a:r>
            <a:r>
              <a:rPr lang="en-US" b="1" dirty="0">
                <a:latin typeface="Comic Sans MS" panose="030F0702030302020204" pitchFamily="66" charset="0"/>
              </a:rPr>
              <a:t>Write each as a fraction, decimal and percent.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1). 				2).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3).				4).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62926"/>
              </p:ext>
            </p:extLst>
          </p:nvPr>
        </p:nvGraphicFramePr>
        <p:xfrm>
          <a:off x="6296025" y="4621832"/>
          <a:ext cx="2526721" cy="223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73626"/>
              </p:ext>
            </p:extLst>
          </p:nvPr>
        </p:nvGraphicFramePr>
        <p:xfrm>
          <a:off x="6248400" y="2213342"/>
          <a:ext cx="2526721" cy="223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114228"/>
              </p:ext>
            </p:extLst>
          </p:nvPr>
        </p:nvGraphicFramePr>
        <p:xfrm>
          <a:off x="1711904" y="4631357"/>
          <a:ext cx="2526721" cy="223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133715"/>
              </p:ext>
            </p:extLst>
          </p:nvPr>
        </p:nvGraphicFramePr>
        <p:xfrm>
          <a:off x="1730954" y="2213342"/>
          <a:ext cx="2526721" cy="2239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1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1411103"/>
                <a:ext cx="24384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12%, 0.1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411103"/>
                <a:ext cx="2438400" cy="625812"/>
              </a:xfrm>
              <a:prstGeom prst="rect">
                <a:avLst/>
              </a:prstGeom>
              <a:blipFill rotWithShape="1">
                <a:blip r:embed="rId3"/>
                <a:stretch>
                  <a:fillRect l="-3750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20103" y="1411103"/>
                <a:ext cx="3704897" cy="721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54%, 0.54,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103" y="1411103"/>
                <a:ext cx="3704897" cy="721031"/>
              </a:xfrm>
              <a:prstGeom prst="rect">
                <a:avLst/>
              </a:prstGeom>
              <a:blipFill rotWithShape="1">
                <a:blip r:embed="rId4"/>
                <a:stretch>
                  <a:fillRect l="-3454" b="-10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67200" y="5105400"/>
                <a:ext cx="1828800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37%, 0.37,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05400"/>
                <a:ext cx="1828800" cy="536942"/>
              </a:xfrm>
              <a:prstGeom prst="rect">
                <a:avLst/>
              </a:prstGeom>
              <a:blipFill rotWithShape="1">
                <a:blip r:embed="rId5"/>
                <a:stretch>
                  <a:fillRect l="-3333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6324600"/>
                <a:ext cx="1676400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27%, 0.27,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324600"/>
                <a:ext cx="1676400" cy="536942"/>
              </a:xfrm>
              <a:prstGeom prst="rect">
                <a:avLst/>
              </a:prstGeom>
              <a:blipFill rotWithShape="1">
                <a:blip r:embed="rId6"/>
                <a:stretch>
                  <a:fillRect l="-3636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68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021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0100" y="990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Closure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1021" y="1880482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Tell how the following ratios are alike and different.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3200" b="1" dirty="0">
                <a:latin typeface="Comic Sans MS" panose="030F0702030302020204" pitchFamily="66" charset="0"/>
              </a:rPr>
              <a:t>50%	   2 oranges to every 3 apples</a:t>
            </a:r>
          </a:p>
        </p:txBody>
      </p:sp>
    </p:spTree>
    <p:extLst>
      <p:ext uri="{BB962C8B-B14F-4D97-AF65-F5344CB8AC3E}">
        <p14:creationId xmlns:p14="http://schemas.microsoft.com/office/powerpoint/2010/main" val="257568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144</Words>
  <Application>Microsoft Office PowerPoint</Application>
  <PresentationFormat>Custom</PresentationFormat>
  <Paragraphs>757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Kristen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20</cp:revision>
  <dcterms:created xsi:type="dcterms:W3CDTF">2014-07-18T13:19:53Z</dcterms:created>
  <dcterms:modified xsi:type="dcterms:W3CDTF">2018-11-05T00:45:21Z</dcterms:modified>
</cp:coreProperties>
</file>