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8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7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9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4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6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7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4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7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5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214E8-7FF3-40E6-8DBD-84FE4229AB1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3B27C-1DCD-4A52-9DFD-9D638B08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67056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Integer Guided Notes</a:t>
            </a: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Name _______________ Date ________________</a:t>
            </a: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Whole Numbers-</a:t>
            </a: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pPr algn="ctr"/>
            <a:r>
              <a:rPr lang="en-US" u="sng" dirty="0">
                <a:latin typeface="Comic Sans MS" panose="030F0702030302020204" pitchFamily="66" charset="0"/>
                <a:ea typeface="ToolkitsSchoolPrint" panose="02000603000000000000" pitchFamily="2" charset="0"/>
              </a:rPr>
              <a:t>Integers</a:t>
            </a:r>
          </a:p>
          <a:p>
            <a:pPr algn="ctr"/>
            <a:endParaRPr lang="en-US" u="sng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What they are:		What they are not:</a:t>
            </a: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Positive Numbers-</a:t>
            </a: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Negative Numbers-</a:t>
            </a: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6600" y="670560"/>
            <a:ext cx="6477000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Integers Guided Notes</a:t>
            </a:r>
          </a:p>
          <a:p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Name ______________Date ________________</a:t>
            </a: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r>
              <a:rPr lang="en-US" u="sng" dirty="0">
                <a:latin typeface="Comic Sans MS" panose="030F0702030302020204" pitchFamily="66" charset="0"/>
                <a:ea typeface="ToolkitsSchoolPrint" panose="02000603000000000000" pitchFamily="2" charset="0"/>
              </a:rPr>
              <a:t>Example 1: </a:t>
            </a:r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  Jackie has $65 dollars to buy a jacket.</a:t>
            </a:r>
          </a:p>
          <a:p>
            <a:endParaRPr lang="en-US" u="sng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u="sng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u="sng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r>
              <a:rPr lang="en-US" u="sng" dirty="0">
                <a:latin typeface="Comic Sans MS" panose="030F0702030302020204" pitchFamily="66" charset="0"/>
                <a:ea typeface="ToolkitsSchoolPrint" panose="02000603000000000000" pitchFamily="2" charset="0"/>
              </a:rPr>
              <a:t>Example 2:</a:t>
            </a:r>
            <a:r>
              <a:rPr lang="en-US" dirty="0">
                <a:latin typeface="Comic Sans MS" panose="030F0702030302020204" pitchFamily="66" charset="0"/>
                <a:ea typeface="ToolkitsSchoolPrint" panose="02000603000000000000" pitchFamily="2" charset="0"/>
              </a:rPr>
              <a:t> Kim lost 6 points during the game.</a:t>
            </a:r>
            <a:endParaRPr lang="en-US" u="sng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sz="2400" u="sng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endParaRPr lang="en-US" sz="2400" u="sng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  <a:p>
            <a:r>
              <a:rPr lang="en-US" sz="2400" u="sng" dirty="0">
                <a:latin typeface="Comic Sans MS" panose="030F0702030302020204" pitchFamily="66" charset="0"/>
                <a:ea typeface="ToolkitsSchoolPrintAlt" panose="02000603000000000000" pitchFamily="2" charset="0"/>
              </a:rPr>
              <a:t>Practice</a:t>
            </a:r>
            <a:endParaRPr lang="en-US" sz="2400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  <a:p>
            <a:r>
              <a:rPr lang="en-US" dirty="0">
                <a:latin typeface="Comic Sans MS" panose="030F0702030302020204" pitchFamily="66" charset="0"/>
                <a:ea typeface="ToolkitsSchoolPrintAlt" panose="02000603000000000000" pitchFamily="2" charset="0"/>
              </a:rPr>
              <a:t>1). Ian lost 15 yards on the first play of the football game.</a:t>
            </a:r>
          </a:p>
          <a:p>
            <a:endParaRPr lang="en-US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  <a:p>
            <a:r>
              <a:rPr lang="en-US" dirty="0">
                <a:latin typeface="Comic Sans MS" panose="030F0702030302020204" pitchFamily="66" charset="0"/>
                <a:ea typeface="ToolkitsSchoolPrintAlt" panose="02000603000000000000" pitchFamily="2" charset="0"/>
              </a:rPr>
              <a:t>2). Jill owes her mom $20.</a:t>
            </a:r>
          </a:p>
          <a:p>
            <a:endParaRPr lang="en-US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  <a:p>
            <a:r>
              <a:rPr lang="en-US" dirty="0">
                <a:latin typeface="Comic Sans MS" panose="030F0702030302020204" pitchFamily="66" charset="0"/>
                <a:ea typeface="ToolkitsSchoolPrintAlt" panose="02000603000000000000" pitchFamily="2" charset="0"/>
              </a:rPr>
              <a:t>3). The temperature is 20 degrees outside. </a:t>
            </a:r>
          </a:p>
          <a:p>
            <a:endParaRPr lang="en-US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  <a:p>
            <a:r>
              <a:rPr lang="en-US" dirty="0">
                <a:latin typeface="Comic Sans MS" panose="030F0702030302020204" pitchFamily="66" charset="0"/>
                <a:ea typeface="ToolkitsSchoolPrintAlt" panose="02000603000000000000" pitchFamily="2" charset="0"/>
              </a:rPr>
              <a:t>4). Kelli gained 5 pounds during the summer.</a:t>
            </a:r>
          </a:p>
          <a:p>
            <a:endParaRPr lang="en-US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Alt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ToolkitsSchoolPrin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35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89</Words>
  <Application>Microsoft Office PowerPoint</Application>
  <PresentationFormat>Custom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8</cp:revision>
  <dcterms:created xsi:type="dcterms:W3CDTF">2015-05-30T15:45:57Z</dcterms:created>
  <dcterms:modified xsi:type="dcterms:W3CDTF">2019-11-11T00:57:31Z</dcterms:modified>
</cp:coreProperties>
</file>