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19A2F-E85F-4004-8B33-201F2BB70FE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BBB52-A395-45B9-B68B-EDFE57458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BBB52-A395-45B9-B68B-EDFE574585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7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5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2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5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1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2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2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7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4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3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1F873-E8C7-4385-8D7E-04CB58776999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CC8B-5D80-4997-8C53-974EF4E4C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990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Comic Sans MS" panose="030F0702030302020204" pitchFamily="66" charset="0"/>
              </a:rPr>
              <a:t>Integer and Rational Number Test Review</a:t>
            </a:r>
          </a:p>
        </p:txBody>
      </p:sp>
      <p:pic>
        <p:nvPicPr>
          <p:cNvPr id="1026" name="Picture 2" descr="C:\Users\Kimberly\AppData\Local\Microsoft\Windows\INetCache\IE\0DVOL1GY\math_symbol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4275083"/>
            <a:ext cx="1422838" cy="189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16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7620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Warm 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66648" y="1524000"/>
                <a:ext cx="7848600" cy="5591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>
                    <a:latin typeface="Comic Sans MS" panose="030F0702030302020204" pitchFamily="66" charset="0"/>
                  </a:rPr>
                  <a:t>Practice</a:t>
                </a:r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Fill in each blank with &lt;, &gt; or =.</a:t>
                </a: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1).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𝟑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latin typeface="Comic Sans MS" panose="030F0702030302020204" pitchFamily="66" charset="0"/>
                  </a:rPr>
                  <a:t> ____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−</m:t>
                    </m:r>
                    <m:r>
                      <a:rPr lang="en-US" sz="2400" b="1" i="0" smtClean="0">
                        <a:latin typeface="Cambria Math"/>
                      </a:rPr>
                      <m:t>𝟐𝟑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>
                    <a:latin typeface="Comic Sans MS" panose="030F0702030302020204" pitchFamily="66" charset="0"/>
                  </a:rPr>
                  <a:t>   	2).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−</m:t>
                    </m:r>
                    <m:r>
                      <a:rPr lang="en-US" sz="2400" b="1" i="0" smtClean="0">
                        <a:latin typeface="Cambria Math"/>
                      </a:rPr>
                      <m:t>𝟏𝟐</m:t>
                    </m:r>
                    <m:r>
                      <a:rPr lang="en-US" sz="2400" b="1" i="1" smtClean="0">
                        <a:latin typeface="Cambria Math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/>
                      </a:rPr>
                      <m:t>𝟕𝟓</m:t>
                    </m:r>
                    <m:r>
                      <a:rPr lang="en-US" sz="2400" b="1" i="1">
                        <a:latin typeface="Cambria Math"/>
                      </a:rPr>
                      <m:t>  </m:t>
                    </m:r>
                  </m:oMath>
                </a14:m>
                <a:r>
                  <a:rPr lang="en-US" sz="2400" b="1" dirty="0">
                    <a:latin typeface="Comic Sans MS" panose="030F0702030302020204" pitchFamily="66" charset="0"/>
                  </a:rPr>
                  <a:t>_____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𝟕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/>
                      </a:rPr>
                      <m:t>𝟔</m:t>
                    </m:r>
                  </m:oMath>
                </a14:m>
                <a:endParaRPr lang="en-US" sz="2400" b="1" dirty="0">
                  <a:latin typeface="Comic Sans MS" panose="030F0702030302020204" pitchFamily="66" charset="0"/>
                </a:endParaRP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3).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𝟏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>
                    <a:latin typeface="Comic Sans MS" panose="030F0702030302020204" pitchFamily="66" charset="0"/>
                  </a:rPr>
                  <a:t> _____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𝟕𝟓</m:t>
                        </m:r>
                      </m:e>
                    </m:d>
                  </m:oMath>
                </a14:m>
                <a:r>
                  <a:rPr lang="en-US" sz="2400" b="1" dirty="0">
                    <a:latin typeface="Comic Sans MS" panose="030F0702030302020204" pitchFamily="66" charset="0"/>
                  </a:rPr>
                  <a:t>	4).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>
                    <a:latin typeface="Comic Sans MS" panose="030F0702030302020204" pitchFamily="66" charset="0"/>
                  </a:rPr>
                  <a:t>   _____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2400" b="1" dirty="0">
                  <a:latin typeface="Comic Sans MS" panose="030F0702030302020204" pitchFamily="66" charset="0"/>
                </a:endParaRP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endParaRPr lang="en-US" sz="2400" b="1" dirty="0">
                  <a:latin typeface="Comic Sans MS" panose="030F0702030302020204" pitchFamily="66" charset="0"/>
                </a:endParaRPr>
              </a:p>
              <a:p>
                <a:r>
                  <a:rPr lang="en-US" sz="2400" b="1" dirty="0">
                    <a:latin typeface="Comic Sans MS" panose="030F0702030302020204" pitchFamily="66" charset="0"/>
                  </a:rPr>
                  <a:t>5). Jackie owes her mom $5.67 and owes her dad $6.43. Who does she owe more money to? How much money does she need in order to pay both parents back?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48" y="1524000"/>
                <a:ext cx="7848600" cy="5591274"/>
              </a:xfrm>
              <a:prstGeom prst="rect">
                <a:avLst/>
              </a:prstGeom>
              <a:blipFill rotWithShape="1">
                <a:blip r:embed="rId3"/>
                <a:stretch>
                  <a:fillRect l="-1165" t="-872" r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743200" y="2590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0" y="259079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&lt;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85545" y="3887536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2593" y="387188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6324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She owes more money to her dad. She needs $12.10 to pay back both parents.</a:t>
            </a:r>
          </a:p>
        </p:txBody>
      </p:sp>
    </p:spTree>
    <p:extLst>
      <p:ext uri="{BB962C8B-B14F-4D97-AF65-F5344CB8AC3E}">
        <p14:creationId xmlns:p14="http://schemas.microsoft.com/office/powerpoint/2010/main" val="26446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14097" y="8382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Things to know for your Integer Test</a:t>
            </a:r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-Be able to compare integers and rational numbers.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-Be able to identify integers and rational numbers in real life and on a number line.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-Understand what absolute value is and be able to find it.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-Understand what opposites are and 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identify them on a number line and in real life.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-Compare and order rational numbers.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26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</Words>
  <Application>Microsoft Office PowerPoint</Application>
  <PresentationFormat>Custom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6</cp:revision>
  <dcterms:created xsi:type="dcterms:W3CDTF">2015-06-13T11:30:53Z</dcterms:created>
  <dcterms:modified xsi:type="dcterms:W3CDTF">2019-01-07T00:16:53Z</dcterms:modified>
</cp:coreProperties>
</file>