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7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8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9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2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6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6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6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735CD-46C9-4B7F-A560-5E1D8E7A16A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8B7E-E0FB-4322-9725-6C7DF0DAD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6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6934200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  <a:ea typeface="HelloCutie" panose="02000603000000000000" pitchFamily="2" charset="0"/>
              </a:rPr>
              <a:t>Writing Equations from Tables Practice</a:t>
            </a:r>
          </a:p>
          <a:p>
            <a:r>
              <a:rPr lang="en-US" dirty="0">
                <a:latin typeface="Comic Sans MS" panose="030F0702030302020204" pitchFamily="66" charset="0"/>
                <a:ea typeface="HelloCutie" panose="02000603000000000000" pitchFamily="2" charset="0"/>
              </a:rPr>
              <a:t>Name __________________  Date ______________</a:t>
            </a:r>
          </a:p>
          <a:p>
            <a:endParaRPr lang="en-US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Cutie" panose="02000603000000000000" pitchFamily="2" charset="0"/>
              </a:rPr>
              <a:t>Write the equation for each table.</a:t>
            </a: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Cutie" panose="02000603000000000000" pitchFamily="2" charset="0"/>
              </a:rPr>
              <a:t>1).			   2).</a:t>
            </a: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Cutie" panose="02000603000000000000" pitchFamily="2" charset="0"/>
              </a:rPr>
              <a:t> </a:t>
            </a: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Cutie" panose="02000603000000000000" pitchFamily="2" charset="0"/>
              </a:rPr>
              <a:t>Equation _____________    Equation ___________</a:t>
            </a: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Cutie" panose="02000603000000000000" pitchFamily="2" charset="0"/>
              </a:rPr>
              <a:t>3).			    4).</a:t>
            </a: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Cutie" panose="02000603000000000000" pitchFamily="2" charset="0"/>
              </a:rPr>
              <a:t> </a:t>
            </a: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Cutie" panose="02000603000000000000" pitchFamily="2" charset="0"/>
              </a:rPr>
              <a:t> Equation _____________         Equation _____________</a:t>
            </a: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Cutie" panose="02000603000000000000" pitchFamily="2" charset="0"/>
              </a:rPr>
              <a:t>   5).                                        6).</a:t>
            </a: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Cutie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Cutie" panose="02000603000000000000" pitchFamily="2" charset="0"/>
              </a:rPr>
              <a:t>   Equation ____________	       Equation </a:t>
            </a:r>
            <a:r>
              <a:rPr lang="en-US" dirty="0">
                <a:latin typeface="Comic Sans MS" panose="030F0702030302020204" pitchFamily="66" charset="0"/>
                <a:ea typeface="HelloCutie" panose="02000603000000000000" pitchFamily="2" charset="0"/>
              </a:rPr>
              <a:t>______________	     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59995"/>
              </p:ext>
            </p:extLst>
          </p:nvPr>
        </p:nvGraphicFramePr>
        <p:xfrm>
          <a:off x="1219200" y="2286000"/>
          <a:ext cx="1981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98233"/>
              </p:ext>
            </p:extLst>
          </p:nvPr>
        </p:nvGraphicFramePr>
        <p:xfrm>
          <a:off x="4343400" y="2286000"/>
          <a:ext cx="1981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48514"/>
              </p:ext>
            </p:extLst>
          </p:nvPr>
        </p:nvGraphicFramePr>
        <p:xfrm>
          <a:off x="4495800" y="4876800"/>
          <a:ext cx="1981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94090"/>
              </p:ext>
            </p:extLst>
          </p:nvPr>
        </p:nvGraphicFramePr>
        <p:xfrm>
          <a:off x="1295400" y="4876800"/>
          <a:ext cx="1981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7157"/>
              </p:ext>
            </p:extLst>
          </p:nvPr>
        </p:nvGraphicFramePr>
        <p:xfrm>
          <a:off x="4419600" y="7239000"/>
          <a:ext cx="1981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8167"/>
              </p:ext>
            </p:extLst>
          </p:nvPr>
        </p:nvGraphicFramePr>
        <p:xfrm>
          <a:off x="1371600" y="7315200"/>
          <a:ext cx="19812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82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5</cp:revision>
  <dcterms:created xsi:type="dcterms:W3CDTF">2015-07-31T01:20:41Z</dcterms:created>
  <dcterms:modified xsi:type="dcterms:W3CDTF">2020-03-01T23:54:57Z</dcterms:modified>
</cp:coreProperties>
</file>