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8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7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0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9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3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1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6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A8CC-34F0-4A96-A18D-C331DE3EF6A0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7800-2E40-4348-BEA6-1596ED21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3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740"/>
            <a:ext cx="6934200" cy="9372600"/>
          </a:xfrm>
          <a:prstGeom prst="rect">
            <a:avLst/>
          </a:prstGeom>
          <a:noFill/>
          <a:ln w="762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ea typeface="HelloChalkTalk" panose="02000603000000000000" pitchFamily="2" charset="0"/>
              </a:rPr>
              <a:t>Graphing Independent and Dependent Variables Practice</a:t>
            </a:r>
          </a:p>
          <a:p>
            <a:r>
              <a:rPr lang="en-US" sz="1400" dirty="0">
                <a:latin typeface="Comic Sans MS" panose="030F0702030302020204" pitchFamily="66" charset="0"/>
                <a:ea typeface="HelloChalkTalk" panose="02000603000000000000" pitchFamily="2" charset="0"/>
              </a:rPr>
              <a:t>Name __________________________  Date ________________________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ea typeface="HelloChalkTalk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137" y="1066800"/>
            <a:ext cx="68580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  <a:ea typeface="HelloChalkTalk" panose="02000603000000000000" pitchFamily="2" charset="0"/>
              </a:rPr>
              <a:t>Create a table and graph the data for each problem. Write the equation for each.</a:t>
            </a:r>
          </a:p>
          <a:p>
            <a:endParaRPr lang="en-US" sz="1200" dirty="0">
              <a:latin typeface="Comic Sans MS" panose="030F0702030302020204" pitchFamily="66" charset="0"/>
              <a:ea typeface="HelloChalkTalk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1). Jill bought 3 candy bars for $2.40.            2). Sam can make 10 bracelets in 4 hours.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Equation _________________	     Equation ________________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3). La can make 6 loaves of bread in 2 hours.   4). Meg bought 5 notebooks for $1.50.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Equation __________________	    Equation ____________________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5). A cup of frozen yogurt cost $5	  6). Rico mowed 6 lawns in 1.5 hours.</a:t>
            </a: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    and $1 for each additional topping.</a:t>
            </a: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	  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r>
              <a:rPr lang="en-US" sz="1200" dirty="0">
                <a:latin typeface="Comic Sans MS" panose="030F0702030302020204" pitchFamily="66" charset="0"/>
                <a:ea typeface="HelloChunky" panose="02000603000000000000" pitchFamily="2" charset="0"/>
              </a:rPr>
              <a:t>Equation __________________  	    Equation _____________________</a:t>
            </a:r>
          </a:p>
          <a:p>
            <a:endParaRPr lang="en-US" sz="12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Chunky" panose="02000603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07074"/>
              </p:ext>
            </p:extLst>
          </p:nvPr>
        </p:nvGraphicFramePr>
        <p:xfrm>
          <a:off x="609600" y="1828800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3918"/>
              </p:ext>
            </p:extLst>
          </p:nvPr>
        </p:nvGraphicFramePr>
        <p:xfrm>
          <a:off x="3848100" y="1767840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14292"/>
            <a:ext cx="1734737" cy="14608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14292"/>
            <a:ext cx="1734737" cy="14608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98784"/>
            <a:ext cx="1734737" cy="14608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363" y="4298784"/>
            <a:ext cx="1734737" cy="1460832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04714"/>
              </p:ext>
            </p:extLst>
          </p:nvPr>
        </p:nvGraphicFramePr>
        <p:xfrm>
          <a:off x="714375" y="4236720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13233"/>
              </p:ext>
            </p:extLst>
          </p:nvPr>
        </p:nvGraphicFramePr>
        <p:xfrm>
          <a:off x="4114800" y="4206240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04634"/>
              </p:ext>
            </p:extLst>
          </p:nvPr>
        </p:nvGraphicFramePr>
        <p:xfrm>
          <a:off x="762000" y="6705600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34110"/>
              </p:ext>
            </p:extLst>
          </p:nvPr>
        </p:nvGraphicFramePr>
        <p:xfrm>
          <a:off x="4114800" y="6643536"/>
          <a:ext cx="1219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361" y="6829425"/>
            <a:ext cx="1734737" cy="14608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6705600"/>
            <a:ext cx="1734737" cy="14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4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27</cp:revision>
  <dcterms:created xsi:type="dcterms:W3CDTF">2014-08-08T20:25:55Z</dcterms:created>
  <dcterms:modified xsi:type="dcterms:W3CDTF">2020-03-01T23:59:22Z</dcterms:modified>
</cp:coreProperties>
</file>