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1"/>
  </p:notesMasterIdLst>
  <p:sldIdLst>
    <p:sldId id="315" r:id="rId4"/>
    <p:sldId id="259" r:id="rId5"/>
    <p:sldId id="257" r:id="rId6"/>
    <p:sldId id="260" r:id="rId7"/>
    <p:sldId id="261" r:id="rId8"/>
    <p:sldId id="262" r:id="rId9"/>
    <p:sldId id="264" r:id="rId10"/>
    <p:sldId id="265" r:id="rId11"/>
    <p:sldId id="266" r:id="rId12"/>
    <p:sldId id="267" r:id="rId13"/>
    <p:sldId id="270" r:id="rId14"/>
    <p:sldId id="271" r:id="rId15"/>
    <p:sldId id="320" r:id="rId16"/>
    <p:sldId id="277" r:id="rId17"/>
    <p:sldId id="269" r:id="rId18"/>
    <p:sldId id="273" r:id="rId19"/>
    <p:sldId id="30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EDA98-8776-447A-A05A-A4976674D0CD}" type="datetimeFigureOut">
              <a:rPr lang="en-US" smtClean="0"/>
              <a:t>3/26/2020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3B5159-3D34-4B77-B47C-932BDFEF5AF2}" type="slidenum">
              <a:rPr lang="en-US" smtClean="0"/>
              <a:t>‹#›</a:t>
            </a:fld>
            <a:endParaRPr lang="en-US"/>
          </a:p>
        </p:txBody>
      </p:sp>
    </p:spTree>
    <p:extLst>
      <p:ext uri="{BB962C8B-B14F-4D97-AF65-F5344CB8AC3E}">
        <p14:creationId xmlns:p14="http://schemas.microsoft.com/office/powerpoint/2010/main" val="4032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introduce the standard that aligns to the essential question and explain “exert”.</a:t>
            </a:r>
          </a:p>
          <a:p>
            <a:endParaRPr lang="en-US" altLang="en-US"/>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05BA53C-B120-4C79-9F3C-7FCEB080E35C}" type="slidenum">
              <a:rPr kumimoji="0" lang="en-US" altLang="en-US" sz="1200" b="0" i="0" u="none" strike="noStrike" kern="1200" cap="none" spc="0" normalizeH="0" baseline="0" noProof="0">
                <a:ln>
                  <a:noFill/>
                </a:ln>
                <a:solidFill>
                  <a:prstClr val="black"/>
                </a:solidFill>
                <a:effectLst/>
                <a:uLnTx/>
                <a:uFillTx/>
                <a:latin typeface="Arial Rounded MT Bold"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Arial Rounded MT Bold"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A035E787-9251-4F44-A443-8B112E285B39}" type="slidenum">
              <a:rPr lang="en-US" altLang="en-US" sz="1200"/>
              <a:pPr/>
              <a:t>11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1E3AF617-8AEC-4060-882C-867CD2DB2EAC}" type="slidenum">
              <a:rPr lang="en-US" altLang="en-US" sz="1200"/>
              <a:pPr/>
              <a:t>12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illustration on the slide to provide an example of how opposite charges attract</a:t>
            </a:r>
          </a:p>
          <a:p>
            <a:endParaRPr lang="en-US" altLang="en-US"/>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2736CFF2-9646-41A3-8E96-585183F03CC3}" type="slidenum">
              <a:rPr lang="en-US" altLang="en-US" sz="1200"/>
              <a:pPr/>
              <a:t>14</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10090056-BA92-4CB4-9240-3BB0C9B587B1}" type="slidenum">
              <a:rPr lang="en-US" altLang="en-US" sz="1200"/>
              <a:pPr/>
              <a:t>15</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1DAF0779-BF1E-44B7-9C01-E453374EF017}" type="slidenum">
              <a:rPr lang="en-US" altLang="en-US" sz="1200"/>
              <a:pPr/>
              <a:t>16</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use the slide to activate making an electroscope.(on the resource page and optional)</a:t>
            </a:r>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F5729B05-3E7C-46F7-8F1C-4B0BADE0C7DF}" type="slidenum">
              <a:rPr lang="en-US" altLang="en-US" sz="1200"/>
              <a:pPr/>
              <a:t>17</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can pose the questions to the class and let the students pair up to answer the questions. The teacher should not spend more than a few minutes on the slide. When ready, the teacher can click the mouse to show the answers. The teacher should present the information on the slide while the students record the important information on their notes</a:t>
            </a:r>
          </a:p>
          <a:p>
            <a:endParaRPr lang="en-US"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57D26EB5-6F51-4B28-8857-13D04E9A2991}" type="slidenum">
              <a:rPr lang="en-US" altLang="en-US" sz="1200"/>
              <a:pPr/>
              <a:t>3</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a:t>
            </a:r>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8F604A98-A69A-422D-B0EC-6E0F230FF1EC}" type="slidenum">
              <a:rPr lang="en-US" altLang="en-US" sz="1200"/>
              <a:pPr/>
              <a:t>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E31F1DF3-A634-4866-B3D4-03437C0C3F23}" type="slidenum">
              <a:rPr lang="en-US" altLang="en-US" sz="1200"/>
              <a:pPr/>
              <a:t>5</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8F501AD6-B7B8-4ABF-8E8C-A92553B092C1}" type="slidenum">
              <a:rPr lang="en-US" altLang="en-US" sz="1200"/>
              <a:pPr/>
              <a:t>6</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996B14F9-F220-4BC7-B9FC-C63360166F00}" type="slidenum">
              <a:rPr lang="en-US" altLang="en-US" sz="1200"/>
              <a:pPr/>
              <a:t>7</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AD535AB7-380C-4366-A814-C3FBBBC54587}" type="slidenum">
              <a:rPr lang="en-US" altLang="en-US" sz="1200"/>
              <a:pPr/>
              <a:t>8</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2C618957-2B92-4845-AA3A-7A98F27B79CE}" type="slidenum">
              <a:rPr lang="en-US" altLang="en-US" sz="1200"/>
              <a:pPr/>
              <a:t>9</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Instructional Approach(s): The teacher should present the information on the slide while the students record the important information on their notes</a:t>
            </a:r>
          </a:p>
          <a:p>
            <a:endParaRPr lang="en-US" altLang="en-US"/>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600">
                <a:solidFill>
                  <a:schemeClr val="tx1"/>
                </a:solidFill>
                <a:latin typeface="Arial Rounded MT Bold" pitchFamily="34" charset="0"/>
              </a:defRPr>
            </a:lvl1pPr>
            <a:lvl2pPr marL="751494" indent="-289036">
              <a:defRPr sz="3600">
                <a:solidFill>
                  <a:schemeClr val="tx1"/>
                </a:solidFill>
                <a:latin typeface="Arial Rounded MT Bold" pitchFamily="34" charset="0"/>
              </a:defRPr>
            </a:lvl2pPr>
            <a:lvl3pPr marL="1156145" indent="-231229">
              <a:defRPr sz="3600">
                <a:solidFill>
                  <a:schemeClr val="tx1"/>
                </a:solidFill>
                <a:latin typeface="Arial Rounded MT Bold" pitchFamily="34" charset="0"/>
              </a:defRPr>
            </a:lvl3pPr>
            <a:lvl4pPr marL="1618602" indent="-231229">
              <a:defRPr sz="3600">
                <a:solidFill>
                  <a:schemeClr val="tx1"/>
                </a:solidFill>
                <a:latin typeface="Arial Rounded MT Bold" pitchFamily="34" charset="0"/>
              </a:defRPr>
            </a:lvl4pPr>
            <a:lvl5pPr marL="2081060" indent="-231229">
              <a:defRPr sz="3600">
                <a:solidFill>
                  <a:schemeClr val="tx1"/>
                </a:solidFill>
                <a:latin typeface="Arial Rounded MT Bold" pitchFamily="34" charset="0"/>
              </a:defRPr>
            </a:lvl5pPr>
            <a:lvl6pPr marL="2543518" indent="-231229" eaLnBrk="0" fontAlgn="base" hangingPunct="0">
              <a:spcBef>
                <a:spcPct val="0"/>
              </a:spcBef>
              <a:spcAft>
                <a:spcPct val="0"/>
              </a:spcAft>
              <a:defRPr sz="3600">
                <a:solidFill>
                  <a:schemeClr val="tx1"/>
                </a:solidFill>
                <a:latin typeface="Arial Rounded MT Bold" pitchFamily="34" charset="0"/>
              </a:defRPr>
            </a:lvl6pPr>
            <a:lvl7pPr marL="3005976" indent="-231229" eaLnBrk="0" fontAlgn="base" hangingPunct="0">
              <a:spcBef>
                <a:spcPct val="0"/>
              </a:spcBef>
              <a:spcAft>
                <a:spcPct val="0"/>
              </a:spcAft>
              <a:defRPr sz="3600">
                <a:solidFill>
                  <a:schemeClr val="tx1"/>
                </a:solidFill>
                <a:latin typeface="Arial Rounded MT Bold" pitchFamily="34" charset="0"/>
              </a:defRPr>
            </a:lvl7pPr>
            <a:lvl8pPr marL="3468434" indent="-231229" eaLnBrk="0" fontAlgn="base" hangingPunct="0">
              <a:spcBef>
                <a:spcPct val="0"/>
              </a:spcBef>
              <a:spcAft>
                <a:spcPct val="0"/>
              </a:spcAft>
              <a:defRPr sz="3600">
                <a:solidFill>
                  <a:schemeClr val="tx1"/>
                </a:solidFill>
                <a:latin typeface="Arial Rounded MT Bold" pitchFamily="34" charset="0"/>
              </a:defRPr>
            </a:lvl8pPr>
            <a:lvl9pPr marL="3930891" indent="-231229" eaLnBrk="0" fontAlgn="base" hangingPunct="0">
              <a:spcBef>
                <a:spcPct val="0"/>
              </a:spcBef>
              <a:spcAft>
                <a:spcPct val="0"/>
              </a:spcAft>
              <a:defRPr sz="3600">
                <a:solidFill>
                  <a:schemeClr val="tx1"/>
                </a:solidFill>
                <a:latin typeface="Arial Rounded MT Bold" pitchFamily="34" charset="0"/>
              </a:defRPr>
            </a:lvl9pPr>
          </a:lstStyle>
          <a:p>
            <a:fld id="{0696E922-E87C-4B48-A520-6A774909930B}" type="slidenum">
              <a:rPr lang="en-US" altLang="en-US" sz="1200"/>
              <a:pPr/>
              <a:t>10</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A3772-6FBD-4B86-81D9-5669BC27C0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92D0B6-98E0-44B2-8534-06C40BB2C3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6103E7-344D-43FA-8C8B-3F4FE3A59955}"/>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5" name="Footer Placeholder 4">
            <a:extLst>
              <a:ext uri="{FF2B5EF4-FFF2-40B4-BE49-F238E27FC236}">
                <a16:creationId xmlns:a16="http://schemas.microsoft.com/office/drawing/2014/main" id="{B54E7EE6-02BE-4053-9731-84CAB22A8F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E1BFAC-1936-424D-8F41-AC40FA66F424}"/>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17683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D6C56-FB58-46F5-BF39-6646BA30A9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5A7455-51F2-47E8-938F-C92C2A280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19854F-F36F-4438-B636-7E75BE445739}"/>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5" name="Footer Placeholder 4">
            <a:extLst>
              <a:ext uri="{FF2B5EF4-FFF2-40B4-BE49-F238E27FC236}">
                <a16:creationId xmlns:a16="http://schemas.microsoft.com/office/drawing/2014/main" id="{A29ECF71-3C0F-4CAE-BBEF-0D4315584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656B02-63B0-4334-8904-E87846FE5374}"/>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575821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11BC36-4B5D-4C9F-9A64-B1925ECDEB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FC8CE3-DDCC-4E34-9B14-40524C18CF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E63F92-3CDB-4B05-A4A4-9383154D1BEB}"/>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5" name="Footer Placeholder 4">
            <a:extLst>
              <a:ext uri="{FF2B5EF4-FFF2-40B4-BE49-F238E27FC236}">
                <a16:creationId xmlns:a16="http://schemas.microsoft.com/office/drawing/2014/main" id="{203F9D42-240A-4FF9-8BB4-715157461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B67D06-BAEB-493B-8BDC-404FF6829DDB}"/>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1332243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858000"/>
            <a:chOff x="0" y="0"/>
            <a:chExt cx="5760" cy="4320"/>
          </a:xfrm>
        </p:grpSpPr>
        <p:sp>
          <p:nvSpPr>
            <p:cNvPr id="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grpSp>
        <p:nvGrpSpPr>
          <p:cNvPr id="7" name="Group 10"/>
          <p:cNvGrpSpPr>
            <a:grpSpLocks/>
          </p:cNvGrpSpPr>
          <p:nvPr/>
        </p:nvGrpSpPr>
        <p:grpSpPr bwMode="auto">
          <a:xfrm>
            <a:off x="203201" y="314326"/>
            <a:ext cx="1130300" cy="6543675"/>
            <a:chOff x="96" y="198"/>
            <a:chExt cx="534" cy="4122"/>
          </a:xfrm>
        </p:grpSpPr>
        <p:sp>
          <p:nvSpPr>
            <p:cNvPr id="8" name="AutoShape 11"/>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9" name="AutoShape 12"/>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0"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1" name="AutoShape 14"/>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2"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3"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4"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sp>
        <p:nvSpPr>
          <p:cNvPr id="15" name="Rectangle 18"/>
          <p:cNvSpPr>
            <a:spLocks noChangeArrowheads="1"/>
          </p:cNvSpPr>
          <p:nvPr/>
        </p:nvSpPr>
        <p:spPr bwMode="auto">
          <a:xfrm>
            <a:off x="588434" y="0"/>
            <a:ext cx="368300"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sz="1800">
              <a:solidFill>
                <a:srgbClr val="FFFFFF"/>
              </a:solidFill>
            </a:endParaRPr>
          </a:p>
        </p:txBody>
      </p:sp>
      <p:sp>
        <p:nvSpPr>
          <p:cNvPr id="16" name="AutoShape 19"/>
          <p:cNvSpPr>
            <a:spLocks noChangeArrowheads="1"/>
          </p:cNvSpPr>
          <p:nvPr/>
        </p:nvSpPr>
        <p:spPr bwMode="auto">
          <a:xfrm flipH="1">
            <a:off x="730251" y="2717800"/>
            <a:ext cx="11461749"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n-US" sz="1800">
              <a:solidFill>
                <a:srgbClr val="FFFFFF"/>
              </a:solidFill>
            </a:endParaRPr>
          </a:p>
        </p:txBody>
      </p:sp>
      <p:sp>
        <p:nvSpPr>
          <p:cNvPr id="17" name="Oval 20"/>
          <p:cNvSpPr>
            <a:spLocks noChangeArrowheads="1"/>
          </p:cNvSpPr>
          <p:nvPr/>
        </p:nvSpPr>
        <p:spPr bwMode="auto">
          <a:xfrm>
            <a:off x="577851" y="2697164"/>
            <a:ext cx="3937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8" name="Rectangle 21"/>
          <p:cNvSpPr>
            <a:spLocks noChangeArrowheads="1"/>
          </p:cNvSpPr>
          <p:nvPr/>
        </p:nvSpPr>
        <p:spPr bwMode="auto">
          <a:xfrm>
            <a:off x="618067" y="2700338"/>
            <a:ext cx="215900" cy="415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9" name="Oval 22"/>
          <p:cNvSpPr>
            <a:spLocks noChangeArrowheads="1"/>
          </p:cNvSpPr>
          <p:nvPr/>
        </p:nvSpPr>
        <p:spPr bwMode="auto">
          <a:xfrm>
            <a:off x="12314767" y="2697164"/>
            <a:ext cx="4064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 name="Rectangle 23"/>
          <p:cNvSpPr>
            <a:spLocks noChangeArrowheads="1"/>
          </p:cNvSpPr>
          <p:nvPr/>
        </p:nvSpPr>
        <p:spPr bwMode="auto">
          <a:xfrm>
            <a:off x="645585" y="2760663"/>
            <a:ext cx="11669183"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nvGrpSpPr>
          <p:cNvPr id="21" name="Group 24"/>
          <p:cNvGrpSpPr>
            <a:grpSpLocks/>
          </p:cNvGrpSpPr>
          <p:nvPr/>
        </p:nvGrpSpPr>
        <p:grpSpPr bwMode="auto">
          <a:xfrm>
            <a:off x="201084" y="0"/>
            <a:ext cx="1132416" cy="6858000"/>
            <a:chOff x="95" y="0"/>
            <a:chExt cx="535" cy="4320"/>
          </a:xfrm>
        </p:grpSpPr>
        <p:sp>
          <p:nvSpPr>
            <p:cNvPr id="22" name="AutoShape 25"/>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3" name="AutoShape 26"/>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4" name="AutoShape 27"/>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5" name="AutoShape 28"/>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6" name="AutoShape 29"/>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7" name="AutoShape 30"/>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8" name="Freeform 31"/>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sz="1800"/>
            </a:p>
          </p:txBody>
        </p:sp>
        <p:sp>
          <p:nvSpPr>
            <p:cNvPr id="29" name="Freeform 32"/>
            <p:cNvSpPr>
              <a:spLocks/>
            </p:cNvSpPr>
            <p:nvPr/>
          </p:nvSpPr>
          <p:spPr bwMode="auto">
            <a:xfrm>
              <a:off x="95" y="4060"/>
              <a:ext cx="457" cy="260"/>
            </a:xfrm>
            <a:custGeom>
              <a:avLst/>
              <a:gdLst>
                <a:gd name="T0" fmla="*/ 457 w 457"/>
                <a:gd name="T1" fmla="*/ 228 h 264"/>
                <a:gd name="T2" fmla="*/ 1 w 457"/>
                <a:gd name="T3" fmla="*/ 0 h 264"/>
                <a:gd name="T4" fmla="*/ 0 w 457"/>
                <a:gd name="T5" fmla="*/ 232 h 264"/>
                <a:gd name="T6" fmla="*/ 457 w 457"/>
                <a:gd name="T7" fmla="*/ 228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sz="1800"/>
            </a:p>
          </p:txBody>
        </p:sp>
      </p:grpSp>
      <p:sp>
        <p:nvSpPr>
          <p:cNvPr id="3077" name="Rectangle 5"/>
          <p:cNvSpPr>
            <a:spLocks noGrp="1" noChangeArrowheads="1"/>
          </p:cNvSpPr>
          <p:nvPr>
            <p:ph type="ctrTitle"/>
          </p:nvPr>
        </p:nvSpPr>
        <p:spPr>
          <a:xfrm>
            <a:off x="1727200" y="1524000"/>
            <a:ext cx="10363200" cy="1143000"/>
          </a:xfrm>
        </p:spPr>
        <p:txBody>
          <a:bodyPr/>
          <a:lstStyle>
            <a:lvl1pPr>
              <a:defRPr/>
            </a:lvl1pPr>
          </a:lstStyle>
          <a:p>
            <a:pPr lvl="0"/>
            <a:r>
              <a:rPr lang="en-US" noProof="0"/>
              <a:t>Click to edit Master title style</a:t>
            </a:r>
          </a:p>
        </p:txBody>
      </p:sp>
      <p:sp>
        <p:nvSpPr>
          <p:cNvPr id="3078" name="Rectangle 6"/>
          <p:cNvSpPr>
            <a:spLocks noGrp="1" noChangeArrowheads="1"/>
          </p:cNvSpPr>
          <p:nvPr>
            <p:ph type="subTitle" idx="1"/>
          </p:nvPr>
        </p:nvSpPr>
        <p:spPr>
          <a:xfrm>
            <a:off x="1828800" y="3886200"/>
            <a:ext cx="85344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30" name="Rectangle 7"/>
          <p:cNvSpPr>
            <a:spLocks noGrp="1" noChangeArrowheads="1"/>
          </p:cNvSpPr>
          <p:nvPr>
            <p:ph type="dt" sz="half" idx="10"/>
          </p:nvPr>
        </p:nvSpPr>
        <p:spPr>
          <a:xfrm>
            <a:off x="1727200" y="6248400"/>
            <a:ext cx="2540000" cy="457200"/>
          </a:xfrm>
        </p:spPr>
        <p:txBody>
          <a:bodyPr/>
          <a:lstStyle>
            <a:lvl1pPr>
              <a:defRPr>
                <a:solidFill>
                  <a:srgbClr val="FFFFFF"/>
                </a:solidFill>
              </a:defRPr>
            </a:lvl1pPr>
          </a:lstStyle>
          <a:p>
            <a:pPr>
              <a:defRPr/>
            </a:pPr>
            <a:endParaRPr lang="en-US"/>
          </a:p>
        </p:txBody>
      </p:sp>
      <p:sp>
        <p:nvSpPr>
          <p:cNvPr id="31" name="Rectangle 8"/>
          <p:cNvSpPr>
            <a:spLocks noGrp="1" noChangeArrowheads="1"/>
          </p:cNvSpPr>
          <p:nvPr>
            <p:ph type="ftr" sz="quarter" idx="11"/>
          </p:nvPr>
        </p:nvSpPr>
        <p:spPr>
          <a:xfrm>
            <a:off x="4978400" y="6248400"/>
            <a:ext cx="3860800" cy="457200"/>
          </a:xfrm>
        </p:spPr>
        <p:txBody>
          <a:bodyPr/>
          <a:lstStyle>
            <a:lvl1pPr>
              <a:defRPr>
                <a:solidFill>
                  <a:srgbClr val="FFFFFF"/>
                </a:solidFill>
              </a:defRPr>
            </a:lvl1pPr>
          </a:lstStyle>
          <a:p>
            <a:pPr>
              <a:defRPr/>
            </a:pPr>
            <a:endParaRPr lang="en-US"/>
          </a:p>
        </p:txBody>
      </p:sp>
      <p:sp>
        <p:nvSpPr>
          <p:cNvPr id="32" name="Rectangle 9"/>
          <p:cNvSpPr>
            <a:spLocks noGrp="1" noChangeArrowheads="1"/>
          </p:cNvSpPr>
          <p:nvPr>
            <p:ph type="sldNum" sz="quarter" idx="12"/>
          </p:nvPr>
        </p:nvSpPr>
        <p:spPr>
          <a:xfrm>
            <a:off x="9550400" y="6248400"/>
            <a:ext cx="2540000" cy="457200"/>
          </a:xfrm>
        </p:spPr>
        <p:txBody>
          <a:bodyPr/>
          <a:lstStyle>
            <a:lvl1pPr>
              <a:defRPr>
                <a:solidFill>
                  <a:srgbClr val="FFFFFF"/>
                </a:solidFill>
              </a:defRPr>
            </a:lvl1pPr>
          </a:lstStyle>
          <a:p>
            <a:pPr>
              <a:defRPr/>
            </a:pPr>
            <a:fld id="{D8476CF8-4711-4A40-8B0F-B45B383215FF}" type="slidenum">
              <a:rPr lang="en-US"/>
              <a:pPr>
                <a:defRPr/>
              </a:pPr>
              <a:t>‹#›</a:t>
            </a:fld>
            <a:endParaRPr lang="en-US"/>
          </a:p>
        </p:txBody>
      </p:sp>
    </p:spTree>
    <p:extLst>
      <p:ext uri="{BB962C8B-B14F-4D97-AF65-F5344CB8AC3E}">
        <p14:creationId xmlns:p14="http://schemas.microsoft.com/office/powerpoint/2010/main" val="1504609803"/>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E27E59-C665-4352-8A64-B767D69D94A2}" type="slidenum">
              <a:rPr lang="en-US"/>
              <a:pPr>
                <a:defRPr/>
              </a:pPr>
              <a:t>‹#›</a:t>
            </a:fld>
            <a:endParaRPr lang="en-US"/>
          </a:p>
        </p:txBody>
      </p:sp>
    </p:spTree>
    <p:extLst>
      <p:ext uri="{BB962C8B-B14F-4D97-AF65-F5344CB8AC3E}">
        <p14:creationId xmlns:p14="http://schemas.microsoft.com/office/powerpoint/2010/main" val="2238345712"/>
      </p:ext>
    </p:extLst>
  </p:cSld>
  <p:clrMapOvr>
    <a:masterClrMapping/>
  </p:clrMapOvr>
  <p:transition spd="slow">
    <p:blinds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232192-DB95-4C5F-9D3E-5D38D13299A4}" type="slidenum">
              <a:rPr lang="en-US"/>
              <a:pPr>
                <a:defRPr/>
              </a:pPr>
              <a:t>‹#›</a:t>
            </a:fld>
            <a:endParaRPr lang="en-US"/>
          </a:p>
        </p:txBody>
      </p:sp>
    </p:spTree>
    <p:extLst>
      <p:ext uri="{BB962C8B-B14F-4D97-AF65-F5344CB8AC3E}">
        <p14:creationId xmlns:p14="http://schemas.microsoft.com/office/powerpoint/2010/main" val="2831531968"/>
      </p:ext>
    </p:extLst>
  </p:cSld>
  <p:clrMapOvr>
    <a:masterClrMapping/>
  </p:clrMapOvr>
  <p:transition spd="slow">
    <p:blinds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25600" y="20447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08800" y="20447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66220F-44BE-463E-8D32-226C3C9DB64B}" type="slidenum">
              <a:rPr lang="en-US"/>
              <a:pPr>
                <a:defRPr/>
              </a:pPr>
              <a:t>‹#›</a:t>
            </a:fld>
            <a:endParaRPr lang="en-US"/>
          </a:p>
        </p:txBody>
      </p:sp>
    </p:spTree>
    <p:extLst>
      <p:ext uri="{BB962C8B-B14F-4D97-AF65-F5344CB8AC3E}">
        <p14:creationId xmlns:p14="http://schemas.microsoft.com/office/powerpoint/2010/main" val="303588465"/>
      </p:ext>
    </p:extLst>
  </p:cSld>
  <p:clrMapOvr>
    <a:masterClrMapping/>
  </p:clrMapOvr>
  <p:transition spd="slow">
    <p:blinds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CFF8211-8C72-4FDF-B1AA-8B93FD788D68}" type="slidenum">
              <a:rPr lang="en-US"/>
              <a:pPr>
                <a:defRPr/>
              </a:pPr>
              <a:t>‹#›</a:t>
            </a:fld>
            <a:endParaRPr lang="en-US"/>
          </a:p>
        </p:txBody>
      </p:sp>
    </p:spTree>
    <p:extLst>
      <p:ext uri="{BB962C8B-B14F-4D97-AF65-F5344CB8AC3E}">
        <p14:creationId xmlns:p14="http://schemas.microsoft.com/office/powerpoint/2010/main" val="3738275358"/>
      </p:ext>
    </p:extLst>
  </p:cSld>
  <p:clrMapOvr>
    <a:masterClrMapping/>
  </p:clrMapOvr>
  <p:transition spd="slow">
    <p:blinds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F26188-9A34-4529-96A7-DBAEF29123F8}" type="slidenum">
              <a:rPr lang="en-US"/>
              <a:pPr>
                <a:defRPr/>
              </a:pPr>
              <a:t>‹#›</a:t>
            </a:fld>
            <a:endParaRPr lang="en-US"/>
          </a:p>
        </p:txBody>
      </p:sp>
    </p:spTree>
    <p:extLst>
      <p:ext uri="{BB962C8B-B14F-4D97-AF65-F5344CB8AC3E}">
        <p14:creationId xmlns:p14="http://schemas.microsoft.com/office/powerpoint/2010/main" val="1836763167"/>
      </p:ext>
    </p:extLst>
  </p:cSld>
  <p:clrMapOvr>
    <a:masterClrMapping/>
  </p:clrMapOvr>
  <p:transition spd="slow">
    <p:blinds dir="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7994768-9D42-4A28-B9FB-D88A4D20F45A}" type="slidenum">
              <a:rPr lang="en-US"/>
              <a:pPr>
                <a:defRPr/>
              </a:pPr>
              <a:t>‹#›</a:t>
            </a:fld>
            <a:endParaRPr lang="en-US"/>
          </a:p>
        </p:txBody>
      </p:sp>
    </p:spTree>
    <p:extLst>
      <p:ext uri="{BB962C8B-B14F-4D97-AF65-F5344CB8AC3E}">
        <p14:creationId xmlns:p14="http://schemas.microsoft.com/office/powerpoint/2010/main" val="2388716718"/>
      </p:ext>
    </p:extLst>
  </p:cSld>
  <p:clrMapOvr>
    <a:masterClrMapping/>
  </p:clrMapOvr>
  <p:transition spd="slow">
    <p:blinds dir="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729ED0-D466-4612-A561-2742D36C59E0}" type="slidenum">
              <a:rPr lang="en-US"/>
              <a:pPr>
                <a:defRPr/>
              </a:pPr>
              <a:t>‹#›</a:t>
            </a:fld>
            <a:endParaRPr lang="en-US"/>
          </a:p>
        </p:txBody>
      </p:sp>
    </p:spTree>
    <p:extLst>
      <p:ext uri="{BB962C8B-B14F-4D97-AF65-F5344CB8AC3E}">
        <p14:creationId xmlns:p14="http://schemas.microsoft.com/office/powerpoint/2010/main" val="1978661076"/>
      </p:ext>
    </p:extLst>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97A00-8494-439D-BF2A-62B6872D36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E9D9D0-C4D0-4C07-A6CA-F20F8B280D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16C408-22E2-465E-8072-6A9B2DEB96A0}"/>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5" name="Footer Placeholder 4">
            <a:extLst>
              <a:ext uri="{FF2B5EF4-FFF2-40B4-BE49-F238E27FC236}">
                <a16:creationId xmlns:a16="http://schemas.microsoft.com/office/drawing/2014/main" id="{3A34180A-3FE6-4485-8E5E-549153469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3BD891-3D48-4DD8-B49D-B32E602474F4}"/>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1031296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6537CC-FB73-447A-BDC6-FA2C86CA8D12}" type="slidenum">
              <a:rPr lang="en-US"/>
              <a:pPr>
                <a:defRPr/>
              </a:pPr>
              <a:t>‹#›</a:t>
            </a:fld>
            <a:endParaRPr lang="en-US"/>
          </a:p>
        </p:txBody>
      </p:sp>
    </p:spTree>
    <p:extLst>
      <p:ext uri="{BB962C8B-B14F-4D97-AF65-F5344CB8AC3E}">
        <p14:creationId xmlns:p14="http://schemas.microsoft.com/office/powerpoint/2010/main" val="4156372083"/>
      </p:ext>
    </p:extLst>
  </p:cSld>
  <p:clrMapOvr>
    <a:masterClrMapping/>
  </p:clrMapOvr>
  <p:transition spd="slow">
    <p:blinds dir="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1649B38-E559-458C-B014-983DCCD5A029}" type="slidenum">
              <a:rPr lang="en-US"/>
              <a:pPr>
                <a:defRPr/>
              </a:pPr>
              <a:t>‹#›</a:t>
            </a:fld>
            <a:endParaRPr lang="en-US"/>
          </a:p>
        </p:txBody>
      </p:sp>
    </p:spTree>
    <p:extLst>
      <p:ext uri="{BB962C8B-B14F-4D97-AF65-F5344CB8AC3E}">
        <p14:creationId xmlns:p14="http://schemas.microsoft.com/office/powerpoint/2010/main" val="1561452724"/>
      </p:ext>
    </p:extLst>
  </p:cSld>
  <p:clrMapOvr>
    <a:masterClrMapping/>
  </p:clrMapOvr>
  <p:transition spd="slow">
    <p:blinds dir="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8000" y="419100"/>
            <a:ext cx="2590800" cy="5740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25600" y="419100"/>
            <a:ext cx="7569200" cy="5740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C1061D-1000-406E-BA2F-C5A2A4BB8DE3}" type="slidenum">
              <a:rPr lang="en-US"/>
              <a:pPr>
                <a:defRPr/>
              </a:pPr>
              <a:t>‹#›</a:t>
            </a:fld>
            <a:endParaRPr lang="en-US"/>
          </a:p>
        </p:txBody>
      </p:sp>
    </p:spTree>
    <p:extLst>
      <p:ext uri="{BB962C8B-B14F-4D97-AF65-F5344CB8AC3E}">
        <p14:creationId xmlns:p14="http://schemas.microsoft.com/office/powerpoint/2010/main" val="2839125193"/>
      </p:ext>
    </p:extLst>
  </p:cSld>
  <p:clrMapOvr>
    <a:masterClrMapping/>
  </p:clrMapOvr>
  <p:transition spd="slow">
    <p:blinds dir="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2192000" cy="6858000"/>
            <a:chOff x="0" y="0"/>
            <a:chExt cx="5760" cy="4320"/>
          </a:xfrm>
        </p:grpSpPr>
        <p:sp>
          <p:nvSpPr>
            <p:cNvPr id="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grpSp>
        <p:nvGrpSpPr>
          <p:cNvPr id="7" name="Group 10"/>
          <p:cNvGrpSpPr>
            <a:grpSpLocks/>
          </p:cNvGrpSpPr>
          <p:nvPr/>
        </p:nvGrpSpPr>
        <p:grpSpPr bwMode="auto">
          <a:xfrm>
            <a:off x="203201" y="314326"/>
            <a:ext cx="1130300" cy="6543675"/>
            <a:chOff x="96" y="198"/>
            <a:chExt cx="534" cy="4122"/>
          </a:xfrm>
        </p:grpSpPr>
        <p:sp>
          <p:nvSpPr>
            <p:cNvPr id="8" name="AutoShape 11"/>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9" name="AutoShape 12"/>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0"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1" name="AutoShape 14"/>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2"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3"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4"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sp>
        <p:nvSpPr>
          <p:cNvPr id="15" name="Rectangle 18"/>
          <p:cNvSpPr>
            <a:spLocks noChangeArrowheads="1"/>
          </p:cNvSpPr>
          <p:nvPr/>
        </p:nvSpPr>
        <p:spPr bwMode="auto">
          <a:xfrm>
            <a:off x="588434" y="0"/>
            <a:ext cx="368300"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sz="1800">
              <a:solidFill>
                <a:srgbClr val="FFFFFF"/>
              </a:solidFill>
            </a:endParaRPr>
          </a:p>
        </p:txBody>
      </p:sp>
      <p:sp>
        <p:nvSpPr>
          <p:cNvPr id="16" name="AutoShape 19"/>
          <p:cNvSpPr>
            <a:spLocks noChangeArrowheads="1"/>
          </p:cNvSpPr>
          <p:nvPr/>
        </p:nvSpPr>
        <p:spPr bwMode="auto">
          <a:xfrm flipH="1">
            <a:off x="730251" y="2717800"/>
            <a:ext cx="11461749"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n-US" sz="1800">
              <a:solidFill>
                <a:srgbClr val="FFFFFF"/>
              </a:solidFill>
            </a:endParaRPr>
          </a:p>
        </p:txBody>
      </p:sp>
      <p:sp>
        <p:nvSpPr>
          <p:cNvPr id="17" name="Oval 20"/>
          <p:cNvSpPr>
            <a:spLocks noChangeArrowheads="1"/>
          </p:cNvSpPr>
          <p:nvPr/>
        </p:nvSpPr>
        <p:spPr bwMode="auto">
          <a:xfrm>
            <a:off x="577851" y="2697164"/>
            <a:ext cx="3937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8" name="Rectangle 21"/>
          <p:cNvSpPr>
            <a:spLocks noChangeArrowheads="1"/>
          </p:cNvSpPr>
          <p:nvPr/>
        </p:nvSpPr>
        <p:spPr bwMode="auto">
          <a:xfrm>
            <a:off x="618067" y="2700338"/>
            <a:ext cx="215900" cy="4157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19" name="Oval 22"/>
          <p:cNvSpPr>
            <a:spLocks noChangeArrowheads="1"/>
          </p:cNvSpPr>
          <p:nvPr/>
        </p:nvSpPr>
        <p:spPr bwMode="auto">
          <a:xfrm>
            <a:off x="12314767" y="2697164"/>
            <a:ext cx="4064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 name="Rectangle 23"/>
          <p:cNvSpPr>
            <a:spLocks noChangeArrowheads="1"/>
          </p:cNvSpPr>
          <p:nvPr/>
        </p:nvSpPr>
        <p:spPr bwMode="auto">
          <a:xfrm>
            <a:off x="645585" y="2760663"/>
            <a:ext cx="11669183"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nvGrpSpPr>
          <p:cNvPr id="21" name="Group 24"/>
          <p:cNvGrpSpPr>
            <a:grpSpLocks/>
          </p:cNvGrpSpPr>
          <p:nvPr/>
        </p:nvGrpSpPr>
        <p:grpSpPr bwMode="auto">
          <a:xfrm>
            <a:off x="201084" y="0"/>
            <a:ext cx="1132416" cy="6858000"/>
            <a:chOff x="95" y="0"/>
            <a:chExt cx="535" cy="4320"/>
          </a:xfrm>
        </p:grpSpPr>
        <p:sp>
          <p:nvSpPr>
            <p:cNvPr id="22" name="AutoShape 25"/>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3" name="AutoShape 26"/>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4" name="AutoShape 27"/>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5" name="AutoShape 28"/>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6" name="AutoShape 29"/>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7" name="AutoShape 30"/>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8" name="Freeform 31"/>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sz="1800"/>
            </a:p>
          </p:txBody>
        </p:sp>
        <p:sp>
          <p:nvSpPr>
            <p:cNvPr id="29" name="Freeform 32"/>
            <p:cNvSpPr>
              <a:spLocks/>
            </p:cNvSpPr>
            <p:nvPr/>
          </p:nvSpPr>
          <p:spPr bwMode="auto">
            <a:xfrm>
              <a:off x="95" y="4060"/>
              <a:ext cx="457" cy="260"/>
            </a:xfrm>
            <a:custGeom>
              <a:avLst/>
              <a:gdLst>
                <a:gd name="T0" fmla="*/ 457 w 457"/>
                <a:gd name="T1" fmla="*/ 228 h 264"/>
                <a:gd name="T2" fmla="*/ 1 w 457"/>
                <a:gd name="T3" fmla="*/ 0 h 264"/>
                <a:gd name="T4" fmla="*/ 0 w 457"/>
                <a:gd name="T5" fmla="*/ 232 h 264"/>
                <a:gd name="T6" fmla="*/ 457 w 457"/>
                <a:gd name="T7" fmla="*/ 228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sz="1800"/>
            </a:p>
          </p:txBody>
        </p:sp>
      </p:grpSp>
      <p:sp>
        <p:nvSpPr>
          <p:cNvPr id="3077" name="Rectangle 5"/>
          <p:cNvSpPr>
            <a:spLocks noGrp="1" noChangeArrowheads="1"/>
          </p:cNvSpPr>
          <p:nvPr>
            <p:ph type="ctrTitle"/>
          </p:nvPr>
        </p:nvSpPr>
        <p:spPr>
          <a:xfrm>
            <a:off x="1727200" y="1524000"/>
            <a:ext cx="10363200" cy="1143000"/>
          </a:xfrm>
        </p:spPr>
        <p:txBody>
          <a:bodyPr/>
          <a:lstStyle>
            <a:lvl1pPr>
              <a:defRPr/>
            </a:lvl1pPr>
          </a:lstStyle>
          <a:p>
            <a:pPr lvl="0"/>
            <a:r>
              <a:rPr lang="en-US" noProof="0"/>
              <a:t>Click to edit Master title style</a:t>
            </a:r>
          </a:p>
        </p:txBody>
      </p:sp>
      <p:sp>
        <p:nvSpPr>
          <p:cNvPr id="3078" name="Rectangle 6"/>
          <p:cNvSpPr>
            <a:spLocks noGrp="1" noChangeArrowheads="1"/>
          </p:cNvSpPr>
          <p:nvPr>
            <p:ph type="subTitle" idx="1"/>
          </p:nvPr>
        </p:nvSpPr>
        <p:spPr>
          <a:xfrm>
            <a:off x="1828800" y="3886200"/>
            <a:ext cx="8534400" cy="1752600"/>
          </a:xfrm>
        </p:spPr>
        <p:txBody>
          <a:bodyPr/>
          <a:lstStyle>
            <a:lvl1pPr marL="0" indent="0">
              <a:buFont typeface="Monotype Sorts" pitchFamily="2" charset="2"/>
              <a:buNone/>
              <a:defRPr/>
            </a:lvl1pPr>
          </a:lstStyle>
          <a:p>
            <a:pPr lvl="0"/>
            <a:r>
              <a:rPr lang="en-US" noProof="0"/>
              <a:t>Click to edit Master subtitle style</a:t>
            </a:r>
          </a:p>
        </p:txBody>
      </p:sp>
      <p:sp>
        <p:nvSpPr>
          <p:cNvPr id="30" name="Rectangle 7"/>
          <p:cNvSpPr>
            <a:spLocks noGrp="1" noChangeArrowheads="1"/>
          </p:cNvSpPr>
          <p:nvPr>
            <p:ph type="dt" sz="half" idx="10"/>
          </p:nvPr>
        </p:nvSpPr>
        <p:spPr>
          <a:xfrm>
            <a:off x="1727200" y="6248400"/>
            <a:ext cx="2540000" cy="457200"/>
          </a:xfrm>
        </p:spPr>
        <p:txBody>
          <a:bodyPr/>
          <a:lstStyle>
            <a:lvl1pPr>
              <a:defRPr>
                <a:solidFill>
                  <a:srgbClr val="FFFFFF"/>
                </a:solidFill>
              </a:defRPr>
            </a:lvl1pPr>
          </a:lstStyle>
          <a:p>
            <a:pPr>
              <a:defRPr/>
            </a:pPr>
            <a:endParaRPr lang="en-US"/>
          </a:p>
        </p:txBody>
      </p:sp>
      <p:sp>
        <p:nvSpPr>
          <p:cNvPr id="31" name="Rectangle 8"/>
          <p:cNvSpPr>
            <a:spLocks noGrp="1" noChangeArrowheads="1"/>
          </p:cNvSpPr>
          <p:nvPr>
            <p:ph type="ftr" sz="quarter" idx="11"/>
          </p:nvPr>
        </p:nvSpPr>
        <p:spPr>
          <a:xfrm>
            <a:off x="4978400" y="6248400"/>
            <a:ext cx="3860800" cy="457200"/>
          </a:xfrm>
        </p:spPr>
        <p:txBody>
          <a:bodyPr/>
          <a:lstStyle>
            <a:lvl1pPr>
              <a:defRPr>
                <a:solidFill>
                  <a:srgbClr val="FFFFFF"/>
                </a:solidFill>
              </a:defRPr>
            </a:lvl1pPr>
          </a:lstStyle>
          <a:p>
            <a:pPr>
              <a:defRPr/>
            </a:pPr>
            <a:endParaRPr lang="en-US"/>
          </a:p>
        </p:txBody>
      </p:sp>
      <p:sp>
        <p:nvSpPr>
          <p:cNvPr id="32" name="Rectangle 9"/>
          <p:cNvSpPr>
            <a:spLocks noGrp="1" noChangeArrowheads="1"/>
          </p:cNvSpPr>
          <p:nvPr>
            <p:ph type="sldNum" sz="quarter" idx="12"/>
          </p:nvPr>
        </p:nvSpPr>
        <p:spPr>
          <a:xfrm>
            <a:off x="9550400" y="6248400"/>
            <a:ext cx="2540000" cy="457200"/>
          </a:xfrm>
        </p:spPr>
        <p:txBody>
          <a:bodyPr/>
          <a:lstStyle>
            <a:lvl1pPr>
              <a:defRPr>
                <a:solidFill>
                  <a:srgbClr val="FFFFFF"/>
                </a:solidFill>
              </a:defRPr>
            </a:lvl1pPr>
          </a:lstStyle>
          <a:p>
            <a:pPr>
              <a:defRPr/>
            </a:pPr>
            <a:fld id="{7D9658F4-33C0-45BA-8911-4291F8BFAC41}" type="slidenum">
              <a:rPr lang="en-US"/>
              <a:pPr>
                <a:defRPr/>
              </a:pPr>
              <a:t>‹#›</a:t>
            </a:fld>
            <a:endParaRPr lang="en-US"/>
          </a:p>
        </p:txBody>
      </p:sp>
    </p:spTree>
    <p:extLst>
      <p:ext uri="{BB962C8B-B14F-4D97-AF65-F5344CB8AC3E}">
        <p14:creationId xmlns:p14="http://schemas.microsoft.com/office/powerpoint/2010/main" val="3790935179"/>
      </p:ext>
    </p:extLst>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17"/>
                                        </p:tgtEl>
                                        <p:attrNameLst>
                                          <p:attrName>style.visibility</p:attrName>
                                        </p:attrNameLst>
                                      </p:cBhvr>
                                      <p:to>
                                        <p:strVal val="hidden"/>
                                      </p:to>
                                    </p:set>
                                  </p:sub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28D573-C1DC-4C15-93A3-E76D7F435F0E}" type="slidenum">
              <a:rPr lang="en-US"/>
              <a:pPr>
                <a:defRPr/>
              </a:pPr>
              <a:t>‹#›</a:t>
            </a:fld>
            <a:endParaRPr lang="en-US"/>
          </a:p>
        </p:txBody>
      </p:sp>
    </p:spTree>
    <p:extLst>
      <p:ext uri="{BB962C8B-B14F-4D97-AF65-F5344CB8AC3E}">
        <p14:creationId xmlns:p14="http://schemas.microsoft.com/office/powerpoint/2010/main" val="2917888544"/>
      </p:ext>
    </p:extLst>
  </p:cSld>
  <p:clrMapOvr>
    <a:masterClrMapping/>
  </p:clrMapOvr>
  <p:transition spd="slow">
    <p:blinds dir="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C0A910-50B6-42F3-BF85-C5E59192EBD2}" type="slidenum">
              <a:rPr lang="en-US"/>
              <a:pPr>
                <a:defRPr/>
              </a:pPr>
              <a:t>‹#›</a:t>
            </a:fld>
            <a:endParaRPr lang="en-US"/>
          </a:p>
        </p:txBody>
      </p:sp>
    </p:spTree>
    <p:extLst>
      <p:ext uri="{BB962C8B-B14F-4D97-AF65-F5344CB8AC3E}">
        <p14:creationId xmlns:p14="http://schemas.microsoft.com/office/powerpoint/2010/main" val="1129046024"/>
      </p:ext>
    </p:extLst>
  </p:cSld>
  <p:clrMapOvr>
    <a:masterClrMapping/>
  </p:clrMapOvr>
  <p:transition spd="slow">
    <p:blinds dir="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25600" y="20447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08800" y="20447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1E7321-65BD-4ED2-BD8B-691DB91F4BFE}" type="slidenum">
              <a:rPr lang="en-US"/>
              <a:pPr>
                <a:defRPr/>
              </a:pPr>
              <a:t>‹#›</a:t>
            </a:fld>
            <a:endParaRPr lang="en-US"/>
          </a:p>
        </p:txBody>
      </p:sp>
    </p:spTree>
    <p:extLst>
      <p:ext uri="{BB962C8B-B14F-4D97-AF65-F5344CB8AC3E}">
        <p14:creationId xmlns:p14="http://schemas.microsoft.com/office/powerpoint/2010/main" val="47031025"/>
      </p:ext>
    </p:extLst>
  </p:cSld>
  <p:clrMapOvr>
    <a:masterClrMapping/>
  </p:clrMapOvr>
  <p:transition spd="slow">
    <p:blinds dir="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57F914A-3683-40E0-B9A3-2ADBBCC46C7F}" type="slidenum">
              <a:rPr lang="en-US"/>
              <a:pPr>
                <a:defRPr/>
              </a:pPr>
              <a:t>‹#›</a:t>
            </a:fld>
            <a:endParaRPr lang="en-US"/>
          </a:p>
        </p:txBody>
      </p:sp>
    </p:spTree>
    <p:extLst>
      <p:ext uri="{BB962C8B-B14F-4D97-AF65-F5344CB8AC3E}">
        <p14:creationId xmlns:p14="http://schemas.microsoft.com/office/powerpoint/2010/main" val="4066982812"/>
      </p:ext>
    </p:extLst>
  </p:cSld>
  <p:clrMapOvr>
    <a:masterClrMapping/>
  </p:clrMapOvr>
  <p:transition spd="slow">
    <p:blinds dir="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23C6995-D161-4630-ADF3-964079F1F10E}" type="slidenum">
              <a:rPr lang="en-US"/>
              <a:pPr>
                <a:defRPr/>
              </a:pPr>
              <a:t>‹#›</a:t>
            </a:fld>
            <a:endParaRPr lang="en-US"/>
          </a:p>
        </p:txBody>
      </p:sp>
    </p:spTree>
    <p:extLst>
      <p:ext uri="{BB962C8B-B14F-4D97-AF65-F5344CB8AC3E}">
        <p14:creationId xmlns:p14="http://schemas.microsoft.com/office/powerpoint/2010/main" val="1349170868"/>
      </p:ext>
    </p:extLst>
  </p:cSld>
  <p:clrMapOvr>
    <a:masterClrMapping/>
  </p:clrMapOvr>
  <p:transition spd="slow">
    <p:blinds dir="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6677F8-1803-4423-806F-244ECD58B7FE}" type="slidenum">
              <a:rPr lang="en-US"/>
              <a:pPr>
                <a:defRPr/>
              </a:pPr>
              <a:t>‹#›</a:t>
            </a:fld>
            <a:endParaRPr lang="en-US"/>
          </a:p>
        </p:txBody>
      </p:sp>
    </p:spTree>
    <p:extLst>
      <p:ext uri="{BB962C8B-B14F-4D97-AF65-F5344CB8AC3E}">
        <p14:creationId xmlns:p14="http://schemas.microsoft.com/office/powerpoint/2010/main" val="2300060884"/>
      </p:ext>
    </p:extLst>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CB16-55F4-4187-A7BB-0A823E2298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09CADF-A355-4213-B4F2-1EB3B8EE31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D770A1-1DCE-497A-9D6E-C908299E9D14}"/>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5" name="Footer Placeholder 4">
            <a:extLst>
              <a:ext uri="{FF2B5EF4-FFF2-40B4-BE49-F238E27FC236}">
                <a16:creationId xmlns:a16="http://schemas.microsoft.com/office/drawing/2014/main" id="{5E5AA63C-B20A-44B3-87EE-CEEF4D311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E9D79B-4B2A-4BD5-9141-5A10152380F1}"/>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5562903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C3F139-AA08-4A9A-B093-5062B290D5DA}" type="slidenum">
              <a:rPr lang="en-US"/>
              <a:pPr>
                <a:defRPr/>
              </a:pPr>
              <a:t>‹#›</a:t>
            </a:fld>
            <a:endParaRPr lang="en-US"/>
          </a:p>
        </p:txBody>
      </p:sp>
    </p:spTree>
    <p:extLst>
      <p:ext uri="{BB962C8B-B14F-4D97-AF65-F5344CB8AC3E}">
        <p14:creationId xmlns:p14="http://schemas.microsoft.com/office/powerpoint/2010/main" val="1658992235"/>
      </p:ext>
    </p:extLst>
  </p:cSld>
  <p:clrMapOvr>
    <a:masterClrMapping/>
  </p:clrMapOvr>
  <p:transition spd="slow">
    <p:blinds dir="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E38D37-C022-4623-A71A-682E3BA41652}" type="slidenum">
              <a:rPr lang="en-US"/>
              <a:pPr>
                <a:defRPr/>
              </a:pPr>
              <a:t>‹#›</a:t>
            </a:fld>
            <a:endParaRPr lang="en-US"/>
          </a:p>
        </p:txBody>
      </p:sp>
    </p:spTree>
    <p:extLst>
      <p:ext uri="{BB962C8B-B14F-4D97-AF65-F5344CB8AC3E}">
        <p14:creationId xmlns:p14="http://schemas.microsoft.com/office/powerpoint/2010/main" val="2884211636"/>
      </p:ext>
    </p:extLst>
  </p:cSld>
  <p:clrMapOvr>
    <a:masterClrMapping/>
  </p:clrMapOvr>
  <p:transition spd="slow">
    <p:blinds dir="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B26BD7-B740-45D0-9505-EB19FBA2ED87}" type="slidenum">
              <a:rPr lang="en-US"/>
              <a:pPr>
                <a:defRPr/>
              </a:pPr>
              <a:t>‹#›</a:t>
            </a:fld>
            <a:endParaRPr lang="en-US"/>
          </a:p>
        </p:txBody>
      </p:sp>
    </p:spTree>
    <p:extLst>
      <p:ext uri="{BB962C8B-B14F-4D97-AF65-F5344CB8AC3E}">
        <p14:creationId xmlns:p14="http://schemas.microsoft.com/office/powerpoint/2010/main" val="2229520798"/>
      </p:ext>
    </p:extLst>
  </p:cSld>
  <p:clrMapOvr>
    <a:masterClrMapping/>
  </p:clrMapOvr>
  <p:transition spd="slow">
    <p:blinds dir="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98000" y="419100"/>
            <a:ext cx="2590800" cy="5740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25600" y="419100"/>
            <a:ext cx="7569200" cy="5740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E950F8-15C3-4D1C-B531-3E0EFA6D616E}" type="slidenum">
              <a:rPr lang="en-US"/>
              <a:pPr>
                <a:defRPr/>
              </a:pPr>
              <a:t>‹#›</a:t>
            </a:fld>
            <a:endParaRPr lang="en-US"/>
          </a:p>
        </p:txBody>
      </p:sp>
    </p:spTree>
    <p:extLst>
      <p:ext uri="{BB962C8B-B14F-4D97-AF65-F5344CB8AC3E}">
        <p14:creationId xmlns:p14="http://schemas.microsoft.com/office/powerpoint/2010/main" val="2946199303"/>
      </p:ext>
    </p:extLst>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6C6D5-78FD-45E5-8693-1E3DC97819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2110CE-AEBA-41B0-B454-E25A9C7F78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B2DC97-6FED-490B-B2A3-21F9F1BACF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160220-D00D-41D9-BD92-E58436CD9CFE}"/>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6" name="Footer Placeholder 5">
            <a:extLst>
              <a:ext uri="{FF2B5EF4-FFF2-40B4-BE49-F238E27FC236}">
                <a16:creationId xmlns:a16="http://schemas.microsoft.com/office/drawing/2014/main" id="{185B7C53-67B5-4366-A242-AF80C8016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B38D9D-A587-4C89-AB71-C44AB2ACF532}"/>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246766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591B3-4B75-4F15-B7A7-A77841B8FD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F9A65C-05E6-4FCF-956C-955D3DFA28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131E40-B989-492C-B017-E240092BE4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319011-9FD8-4E7C-8376-F30B5BBD51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B17687-D2E6-4FAF-BD49-E53AB1E6F0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3C13F7-E51C-4261-995F-431D020BF6F7}"/>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8" name="Footer Placeholder 7">
            <a:extLst>
              <a:ext uri="{FF2B5EF4-FFF2-40B4-BE49-F238E27FC236}">
                <a16:creationId xmlns:a16="http://schemas.microsoft.com/office/drawing/2014/main" id="{5065DA23-80BA-48F9-8419-AB02437003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C95613-968C-491F-A48C-5C9C443F97E3}"/>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2022724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3B62B-A5FD-4A4D-807B-8CA423F0C0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307764-9763-45D1-BCD2-27DDC04FF660}"/>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4" name="Footer Placeholder 3">
            <a:extLst>
              <a:ext uri="{FF2B5EF4-FFF2-40B4-BE49-F238E27FC236}">
                <a16:creationId xmlns:a16="http://schemas.microsoft.com/office/drawing/2014/main" id="{7F6DD755-E499-4400-8063-385F45BD24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AB9E21-F909-4BAD-8F5D-B19924C07E5A}"/>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378171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A51DC2-5BCE-4172-A0A9-AA3106BB47F2}"/>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3" name="Footer Placeholder 2">
            <a:extLst>
              <a:ext uri="{FF2B5EF4-FFF2-40B4-BE49-F238E27FC236}">
                <a16:creationId xmlns:a16="http://schemas.microsoft.com/office/drawing/2014/main" id="{D26A986D-7DD5-4C1C-A42B-41748B8F44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BD63E6-8360-4054-81F6-22270A541C7A}"/>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218771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BC1C0-A06D-4470-9969-987D426729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EF4C13-E2DE-4D27-8422-33706B492F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E096E-5A34-4352-958E-FE90D5D95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84E9CD-2A70-4F5A-ADE8-74221B186303}"/>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6" name="Footer Placeholder 5">
            <a:extLst>
              <a:ext uri="{FF2B5EF4-FFF2-40B4-BE49-F238E27FC236}">
                <a16:creationId xmlns:a16="http://schemas.microsoft.com/office/drawing/2014/main" id="{17D46455-D968-40DC-BA05-51FA379F0F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2CB0B4-F5C4-4C8E-AC13-6C7AB3E878ED}"/>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1342711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1DBA7-E7BF-4176-9A8B-5E4CDC78EF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F74D21-C3E9-4881-8CFE-D97A8B6857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40526B-F976-4379-912B-295700EF9C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F3B259-3398-4925-B63D-1FEAF69189DE}"/>
              </a:ext>
            </a:extLst>
          </p:cNvPr>
          <p:cNvSpPr>
            <a:spLocks noGrp="1"/>
          </p:cNvSpPr>
          <p:nvPr>
            <p:ph type="dt" sz="half" idx="10"/>
          </p:nvPr>
        </p:nvSpPr>
        <p:spPr/>
        <p:txBody>
          <a:bodyPr/>
          <a:lstStyle/>
          <a:p>
            <a:fld id="{6FF03144-6F6D-42FE-9FB3-8104F1CF7946}" type="datetimeFigureOut">
              <a:rPr lang="en-US" smtClean="0"/>
              <a:t>3/26/2020</a:t>
            </a:fld>
            <a:endParaRPr lang="en-US"/>
          </a:p>
        </p:txBody>
      </p:sp>
      <p:sp>
        <p:nvSpPr>
          <p:cNvPr id="6" name="Footer Placeholder 5">
            <a:extLst>
              <a:ext uri="{FF2B5EF4-FFF2-40B4-BE49-F238E27FC236}">
                <a16:creationId xmlns:a16="http://schemas.microsoft.com/office/drawing/2014/main" id="{38B06A49-D013-4125-A7B3-AB336B41E7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609F21-5827-47D0-853B-4C1588E5924B}"/>
              </a:ext>
            </a:extLst>
          </p:cNvPr>
          <p:cNvSpPr>
            <a:spLocks noGrp="1"/>
          </p:cNvSpPr>
          <p:nvPr>
            <p:ph type="sldNum" sz="quarter" idx="12"/>
          </p:nvPr>
        </p:nvSpPr>
        <p:spPr/>
        <p:txBody>
          <a:bodyPr/>
          <a:lstStyle/>
          <a:p>
            <a:fld id="{D9591C90-96AF-4755-979E-15C4D24C44B7}" type="slidenum">
              <a:rPr lang="en-US" smtClean="0"/>
              <a:t>‹#›</a:t>
            </a:fld>
            <a:endParaRPr lang="en-US"/>
          </a:p>
        </p:txBody>
      </p:sp>
    </p:spTree>
    <p:extLst>
      <p:ext uri="{BB962C8B-B14F-4D97-AF65-F5344CB8AC3E}">
        <p14:creationId xmlns:p14="http://schemas.microsoft.com/office/powerpoint/2010/main" val="137441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50742-BCF8-4265-9181-981A6A39B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1E5A7D-5E95-4D63-98BD-26F271C26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289CE8-353F-42D0-B7E5-6DA710DA7D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03144-6F6D-42FE-9FB3-8104F1CF7946}" type="datetimeFigureOut">
              <a:rPr lang="en-US" smtClean="0"/>
              <a:t>3/26/2020</a:t>
            </a:fld>
            <a:endParaRPr lang="en-US"/>
          </a:p>
        </p:txBody>
      </p:sp>
      <p:sp>
        <p:nvSpPr>
          <p:cNvPr id="5" name="Footer Placeholder 4">
            <a:extLst>
              <a:ext uri="{FF2B5EF4-FFF2-40B4-BE49-F238E27FC236}">
                <a16:creationId xmlns:a16="http://schemas.microsoft.com/office/drawing/2014/main" id="{1858B218-8741-41C8-9A21-0633B2C9B8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1E118A-89A0-46CD-8801-B92EB7A602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91C90-96AF-4755-979E-15C4D24C44B7}" type="slidenum">
              <a:rPr lang="en-US" smtClean="0"/>
              <a:t>‹#›</a:t>
            </a:fld>
            <a:endParaRPr lang="en-US"/>
          </a:p>
        </p:txBody>
      </p:sp>
    </p:spTree>
    <p:extLst>
      <p:ext uri="{BB962C8B-B14F-4D97-AF65-F5344CB8AC3E}">
        <p14:creationId xmlns:p14="http://schemas.microsoft.com/office/powerpoint/2010/main" val="4077666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25600" y="4191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625600" y="20447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2" name="Rectangle 4"/>
          <p:cNvSpPr>
            <a:spLocks noGrp="1" noChangeArrowheads="1"/>
          </p:cNvSpPr>
          <p:nvPr>
            <p:ph type="dt" sz="half" idx="2"/>
          </p:nvPr>
        </p:nvSpPr>
        <p:spPr bwMode="auto">
          <a:xfrm>
            <a:off x="1634067"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solidFill>
                  <a:srgbClr val="FFFFFF"/>
                </a:solidFill>
                <a:latin typeface="Arial Narrow" pitchFamily="34" charset="0"/>
              </a:defRPr>
            </a:lvl1pPr>
          </a:lstStyle>
          <a:p>
            <a:pPr>
              <a:defRPr/>
            </a:pPr>
            <a:endParaRPr lang="en-US"/>
          </a:p>
        </p:txBody>
      </p:sp>
      <p:sp>
        <p:nvSpPr>
          <p:cNvPr id="2053" name="Rectangle 5"/>
          <p:cNvSpPr>
            <a:spLocks noGrp="1" noChangeArrowheads="1"/>
          </p:cNvSpPr>
          <p:nvPr>
            <p:ph type="ftr" sz="quarter" idx="3"/>
          </p:nvPr>
        </p:nvSpPr>
        <p:spPr bwMode="auto">
          <a:xfrm>
            <a:off x="4885267"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solidFill>
                  <a:srgbClr val="FFFFFF"/>
                </a:solidFill>
                <a:latin typeface="Arial Narrow" pitchFamily="34" charset="0"/>
              </a:defRPr>
            </a:lvl1pPr>
          </a:lstStyle>
          <a:p>
            <a:pPr>
              <a:defRPr/>
            </a:pPr>
            <a:endParaRPr lang="en-US"/>
          </a:p>
        </p:txBody>
      </p:sp>
      <p:sp>
        <p:nvSpPr>
          <p:cNvPr id="2054" name="Rectangle 6"/>
          <p:cNvSpPr>
            <a:spLocks noGrp="1" noChangeArrowheads="1"/>
          </p:cNvSpPr>
          <p:nvPr>
            <p:ph type="sldNum" sz="quarter" idx="4"/>
          </p:nvPr>
        </p:nvSpPr>
        <p:spPr bwMode="auto">
          <a:xfrm>
            <a:off x="9457267"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solidFill>
                  <a:srgbClr val="FFFFFF"/>
                </a:solidFill>
                <a:latin typeface="Arial Narrow" pitchFamily="34" charset="0"/>
              </a:defRPr>
            </a:lvl1pPr>
          </a:lstStyle>
          <a:p>
            <a:pPr>
              <a:defRPr/>
            </a:pPr>
            <a:fld id="{48D49B65-008D-4A04-897E-105085636154}" type="slidenum">
              <a:rPr lang="en-US"/>
              <a:pPr>
                <a:defRPr/>
              </a:pPr>
              <a:t>‹#›</a:t>
            </a:fld>
            <a:endParaRPr lang="en-US"/>
          </a:p>
        </p:txBody>
      </p:sp>
      <p:grpSp>
        <p:nvGrpSpPr>
          <p:cNvPr id="2055" name="Group 7"/>
          <p:cNvGrpSpPr>
            <a:grpSpLocks/>
          </p:cNvGrpSpPr>
          <p:nvPr/>
        </p:nvGrpSpPr>
        <p:grpSpPr bwMode="auto">
          <a:xfrm>
            <a:off x="203201" y="314326"/>
            <a:ext cx="1130300" cy="6543675"/>
            <a:chOff x="96" y="198"/>
            <a:chExt cx="534" cy="4122"/>
          </a:xfrm>
        </p:grpSpPr>
        <p:sp>
          <p:nvSpPr>
            <p:cNvPr id="2071" name="AutoShape 8"/>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72" name="AutoShape 9"/>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73" name="AutoShape 10"/>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74" name="AutoShape 11"/>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75" name="AutoShape 12"/>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76" name="AutoShape 13"/>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77" name="AutoShape 14"/>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sp>
        <p:nvSpPr>
          <p:cNvPr id="2063" name="Rectangle 15"/>
          <p:cNvSpPr>
            <a:spLocks noChangeArrowheads="1"/>
          </p:cNvSpPr>
          <p:nvPr/>
        </p:nvSpPr>
        <p:spPr bwMode="auto">
          <a:xfrm>
            <a:off x="588434" y="0"/>
            <a:ext cx="368300"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sz="1800">
              <a:solidFill>
                <a:srgbClr val="FFFFFF"/>
              </a:solidFill>
            </a:endParaRPr>
          </a:p>
        </p:txBody>
      </p:sp>
      <p:sp>
        <p:nvSpPr>
          <p:cNvPr id="2064" name="AutoShape 16"/>
          <p:cNvSpPr>
            <a:spLocks noChangeArrowheads="1"/>
          </p:cNvSpPr>
          <p:nvPr/>
        </p:nvSpPr>
        <p:spPr bwMode="auto">
          <a:xfrm flipH="1">
            <a:off x="730251" y="1703388"/>
            <a:ext cx="11461749"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n-US" sz="1800">
              <a:solidFill>
                <a:srgbClr val="FFFFFF"/>
              </a:solidFill>
            </a:endParaRPr>
          </a:p>
        </p:txBody>
      </p:sp>
      <p:sp>
        <p:nvSpPr>
          <p:cNvPr id="2065" name="Oval 17"/>
          <p:cNvSpPr>
            <a:spLocks noChangeArrowheads="1"/>
          </p:cNvSpPr>
          <p:nvPr/>
        </p:nvSpPr>
        <p:spPr bwMode="auto">
          <a:xfrm>
            <a:off x="613834" y="1706564"/>
            <a:ext cx="3937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59" name="Rectangle 18"/>
          <p:cNvSpPr>
            <a:spLocks noChangeArrowheads="1"/>
          </p:cNvSpPr>
          <p:nvPr/>
        </p:nvSpPr>
        <p:spPr bwMode="auto">
          <a:xfrm>
            <a:off x="618067" y="1912938"/>
            <a:ext cx="254000" cy="467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67" name="Oval 19"/>
          <p:cNvSpPr>
            <a:spLocks noChangeArrowheads="1"/>
          </p:cNvSpPr>
          <p:nvPr/>
        </p:nvSpPr>
        <p:spPr bwMode="auto">
          <a:xfrm>
            <a:off x="12278784" y="1676400"/>
            <a:ext cx="406400" cy="274638"/>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61" name="Rectangle 20"/>
          <p:cNvSpPr>
            <a:spLocks noChangeArrowheads="1"/>
          </p:cNvSpPr>
          <p:nvPr/>
        </p:nvSpPr>
        <p:spPr bwMode="auto">
          <a:xfrm>
            <a:off x="609600" y="1739900"/>
            <a:ext cx="11669184"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nvGrpSpPr>
          <p:cNvPr id="2062" name="Group 21"/>
          <p:cNvGrpSpPr>
            <a:grpSpLocks/>
          </p:cNvGrpSpPr>
          <p:nvPr/>
        </p:nvGrpSpPr>
        <p:grpSpPr bwMode="auto">
          <a:xfrm>
            <a:off x="201084" y="0"/>
            <a:ext cx="1132416" cy="6858000"/>
            <a:chOff x="95" y="0"/>
            <a:chExt cx="535" cy="4320"/>
          </a:xfrm>
        </p:grpSpPr>
        <p:sp>
          <p:nvSpPr>
            <p:cNvPr id="2" name="AutoShape 22"/>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 name="AutoShape 23"/>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4" name="AutoShape 24"/>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66" name="AutoShape 25"/>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5" name="AutoShape 26"/>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68" name="AutoShape 27"/>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69" name="Freeform 28"/>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sz="1800"/>
            </a:p>
          </p:txBody>
        </p:sp>
        <p:sp>
          <p:nvSpPr>
            <p:cNvPr id="2070" name="Freeform 29"/>
            <p:cNvSpPr>
              <a:spLocks/>
            </p:cNvSpPr>
            <p:nvPr/>
          </p:nvSpPr>
          <p:spPr bwMode="auto">
            <a:xfrm>
              <a:off x="95" y="4060"/>
              <a:ext cx="457" cy="260"/>
            </a:xfrm>
            <a:custGeom>
              <a:avLst/>
              <a:gdLst>
                <a:gd name="T0" fmla="*/ 457 w 457"/>
                <a:gd name="T1" fmla="*/ 228 h 264"/>
                <a:gd name="T2" fmla="*/ 1 w 457"/>
                <a:gd name="T3" fmla="*/ 0 h 264"/>
                <a:gd name="T4" fmla="*/ 0 w 457"/>
                <a:gd name="T5" fmla="*/ 232 h 264"/>
                <a:gd name="T6" fmla="*/ 457 w 457"/>
                <a:gd name="T7" fmla="*/ 228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sz="1800"/>
            </a:p>
          </p:txBody>
        </p:sp>
      </p:grpSp>
    </p:spTree>
    <p:extLst>
      <p:ext uri="{BB962C8B-B14F-4D97-AF65-F5344CB8AC3E}">
        <p14:creationId xmlns:p14="http://schemas.microsoft.com/office/powerpoint/2010/main" val="245280911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500" fill="hold"/>
                                        <p:tgtEl>
                                          <p:spTgt spid="2065"/>
                                        </p:tgtEl>
                                        <p:attrNameLst>
                                          <p:attrName>ppt_x</p:attrName>
                                        </p:attrNameLst>
                                      </p:cBhvr>
                                      <p:tavLst>
                                        <p:tav tm="0">
                                          <p:val>
                                            <p:strVal val="#ppt_x"/>
                                          </p:val>
                                        </p:tav>
                                        <p:tav tm="100000">
                                          <p:val>
                                            <p:strVal val="#ppt_x"/>
                                          </p:val>
                                        </p:tav>
                                      </p:tavLst>
                                    </p:anim>
                                    <p:anim calcmode="lin" valueType="num">
                                      <p:cBhvr additive="base">
                                        <p:cTn id="8" dur="500" fill="hold"/>
                                        <p:tgtEl>
                                          <p:spTgt spid="2065"/>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2065"/>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67"/>
                                        </p:tgtEl>
                                        <p:attrNameLst>
                                          <p:attrName>style.visibility</p:attrName>
                                        </p:attrNameLst>
                                      </p:cBhvr>
                                      <p:to>
                                        <p:strVal val="visible"/>
                                      </p:to>
                                    </p:set>
                                    <p:anim calcmode="lin" valueType="num">
                                      <p:cBhvr additive="base">
                                        <p:cTn id="12" dur="500" fill="hold"/>
                                        <p:tgtEl>
                                          <p:spTgt spid="2067"/>
                                        </p:tgtEl>
                                        <p:attrNameLst>
                                          <p:attrName>ppt_x</p:attrName>
                                        </p:attrNameLst>
                                      </p:cBhvr>
                                      <p:tavLst>
                                        <p:tav tm="0">
                                          <p:val>
                                            <p:strVal val="0-#ppt_w/2"/>
                                          </p:val>
                                        </p:tav>
                                        <p:tav tm="100000">
                                          <p:val>
                                            <p:strVal val="#ppt_x"/>
                                          </p:val>
                                        </p:tav>
                                      </p:tavLst>
                                    </p:anim>
                                    <p:anim calcmode="lin" valueType="num">
                                      <p:cBhvr additive="base">
                                        <p:cTn id="13" dur="5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nimBg="1"/>
      <p:bldP spid="2067" grpId="0" animBg="1"/>
    </p:bldLst>
  </p:timing>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b"/>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25600" y="4191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625600" y="20447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2" name="Rectangle 4"/>
          <p:cNvSpPr>
            <a:spLocks noGrp="1" noChangeArrowheads="1"/>
          </p:cNvSpPr>
          <p:nvPr>
            <p:ph type="dt" sz="half" idx="2"/>
          </p:nvPr>
        </p:nvSpPr>
        <p:spPr bwMode="auto">
          <a:xfrm>
            <a:off x="1634067"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solidFill>
                  <a:srgbClr val="FFFFFF"/>
                </a:solidFill>
                <a:latin typeface="Arial Narrow" pitchFamily="34" charset="0"/>
              </a:defRPr>
            </a:lvl1pPr>
          </a:lstStyle>
          <a:p>
            <a:pPr>
              <a:defRPr/>
            </a:pPr>
            <a:endParaRPr lang="en-US"/>
          </a:p>
        </p:txBody>
      </p:sp>
      <p:sp>
        <p:nvSpPr>
          <p:cNvPr id="2053" name="Rectangle 5"/>
          <p:cNvSpPr>
            <a:spLocks noGrp="1" noChangeArrowheads="1"/>
          </p:cNvSpPr>
          <p:nvPr>
            <p:ph type="ftr" sz="quarter" idx="3"/>
          </p:nvPr>
        </p:nvSpPr>
        <p:spPr bwMode="auto">
          <a:xfrm>
            <a:off x="4885267"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solidFill>
                  <a:srgbClr val="FFFFFF"/>
                </a:solidFill>
                <a:latin typeface="Arial Narrow" pitchFamily="34" charset="0"/>
              </a:defRPr>
            </a:lvl1pPr>
          </a:lstStyle>
          <a:p>
            <a:pPr>
              <a:defRPr/>
            </a:pPr>
            <a:endParaRPr lang="en-US"/>
          </a:p>
        </p:txBody>
      </p:sp>
      <p:sp>
        <p:nvSpPr>
          <p:cNvPr id="2054" name="Rectangle 6"/>
          <p:cNvSpPr>
            <a:spLocks noGrp="1" noChangeArrowheads="1"/>
          </p:cNvSpPr>
          <p:nvPr>
            <p:ph type="sldNum" sz="quarter" idx="4"/>
          </p:nvPr>
        </p:nvSpPr>
        <p:spPr bwMode="auto">
          <a:xfrm>
            <a:off x="9457267"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solidFill>
                  <a:srgbClr val="FFFFFF"/>
                </a:solidFill>
                <a:latin typeface="Arial Narrow" pitchFamily="34" charset="0"/>
              </a:defRPr>
            </a:lvl1pPr>
          </a:lstStyle>
          <a:p>
            <a:pPr>
              <a:defRPr/>
            </a:pPr>
            <a:fld id="{3208858A-1CD8-4EC0-9C73-2C71A5E69A63}" type="slidenum">
              <a:rPr lang="en-US"/>
              <a:pPr>
                <a:defRPr/>
              </a:pPr>
              <a:t>‹#›</a:t>
            </a:fld>
            <a:endParaRPr lang="en-US"/>
          </a:p>
        </p:txBody>
      </p:sp>
      <p:grpSp>
        <p:nvGrpSpPr>
          <p:cNvPr id="3079" name="Group 7"/>
          <p:cNvGrpSpPr>
            <a:grpSpLocks/>
          </p:cNvGrpSpPr>
          <p:nvPr/>
        </p:nvGrpSpPr>
        <p:grpSpPr bwMode="auto">
          <a:xfrm>
            <a:off x="203201" y="314326"/>
            <a:ext cx="1130300" cy="6543675"/>
            <a:chOff x="96" y="198"/>
            <a:chExt cx="534" cy="4122"/>
          </a:xfrm>
        </p:grpSpPr>
        <p:sp>
          <p:nvSpPr>
            <p:cNvPr id="3095" name="AutoShape 8"/>
            <p:cNvSpPr>
              <a:spLocks noChangeArrowheads="1"/>
            </p:cNvSpPr>
            <p:nvPr/>
          </p:nvSpPr>
          <p:spPr bwMode="auto">
            <a:xfrm rot="5400000" flipH="1">
              <a:off x="82" y="1994"/>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96" name="AutoShape 9"/>
            <p:cNvSpPr>
              <a:spLocks noChangeArrowheads="1"/>
            </p:cNvSpPr>
            <p:nvPr/>
          </p:nvSpPr>
          <p:spPr bwMode="auto">
            <a:xfrm rot="5400000" flipH="1">
              <a:off x="82" y="2588"/>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97" name="AutoShape 10"/>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98" name="AutoShape 11"/>
            <p:cNvSpPr>
              <a:spLocks noChangeArrowheads="1"/>
            </p:cNvSpPr>
            <p:nvPr/>
          </p:nvSpPr>
          <p:spPr bwMode="auto">
            <a:xfrm rot="5400000" flipH="1">
              <a:off x="84" y="3774"/>
              <a:ext cx="558" cy="533"/>
            </a:xfrm>
            <a:prstGeom prst="parallelogram">
              <a:avLst>
                <a:gd name="adj" fmla="val 55437"/>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99" name="AutoShape 12"/>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100" name="AutoShape 13"/>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101" name="AutoShape 14"/>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sp>
        <p:nvSpPr>
          <p:cNvPr id="2063" name="Rectangle 15"/>
          <p:cNvSpPr>
            <a:spLocks noChangeArrowheads="1"/>
          </p:cNvSpPr>
          <p:nvPr/>
        </p:nvSpPr>
        <p:spPr bwMode="auto">
          <a:xfrm>
            <a:off x="588434" y="0"/>
            <a:ext cx="368300" cy="6858000"/>
          </a:xfrm>
          <a:prstGeom prst="rect">
            <a:avLst/>
          </a:prstGeom>
          <a:gradFill rotWithShape="0">
            <a:gsLst>
              <a:gs pos="0">
                <a:schemeClr val="bg2"/>
              </a:gs>
              <a:gs pos="50000">
                <a:schemeClr val="fo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sz="1800">
              <a:solidFill>
                <a:srgbClr val="FFFFFF"/>
              </a:solidFill>
            </a:endParaRPr>
          </a:p>
        </p:txBody>
      </p:sp>
      <p:sp>
        <p:nvSpPr>
          <p:cNvPr id="2064" name="AutoShape 16"/>
          <p:cNvSpPr>
            <a:spLocks noChangeArrowheads="1"/>
          </p:cNvSpPr>
          <p:nvPr/>
        </p:nvSpPr>
        <p:spPr bwMode="auto">
          <a:xfrm flipH="1">
            <a:off x="730251" y="1703388"/>
            <a:ext cx="11461749" cy="254000"/>
          </a:xfrm>
          <a:prstGeom prst="homePlate">
            <a:avLst>
              <a:gd name="adj" fmla="val 58913"/>
            </a:avLst>
          </a:prstGeom>
          <a:gradFill rotWithShape="0">
            <a:gsLst>
              <a:gs pos="0">
                <a:schemeClr val="bg2"/>
              </a:gs>
              <a:gs pos="50000">
                <a:schemeClr val="folHlink"/>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defRPr/>
            </a:pPr>
            <a:endParaRPr lang="en-US" sz="1800">
              <a:solidFill>
                <a:srgbClr val="FFFFFF"/>
              </a:solidFill>
            </a:endParaRPr>
          </a:p>
        </p:txBody>
      </p:sp>
      <p:sp>
        <p:nvSpPr>
          <p:cNvPr id="2065" name="Oval 17"/>
          <p:cNvSpPr>
            <a:spLocks noChangeArrowheads="1"/>
          </p:cNvSpPr>
          <p:nvPr/>
        </p:nvSpPr>
        <p:spPr bwMode="auto">
          <a:xfrm>
            <a:off x="613834" y="1706564"/>
            <a:ext cx="393700" cy="274637"/>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83" name="Rectangle 18"/>
          <p:cNvSpPr>
            <a:spLocks noChangeArrowheads="1"/>
          </p:cNvSpPr>
          <p:nvPr/>
        </p:nvSpPr>
        <p:spPr bwMode="auto">
          <a:xfrm>
            <a:off x="618067" y="1912938"/>
            <a:ext cx="254000" cy="467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2067" name="Oval 19"/>
          <p:cNvSpPr>
            <a:spLocks noChangeArrowheads="1"/>
          </p:cNvSpPr>
          <p:nvPr/>
        </p:nvSpPr>
        <p:spPr bwMode="auto">
          <a:xfrm>
            <a:off x="12278784" y="1676400"/>
            <a:ext cx="406400" cy="274638"/>
          </a:xfrm>
          <a:prstGeom prst="ellipse">
            <a:avLst/>
          </a:prstGeom>
          <a:gradFill rotWithShape="0">
            <a:gsLst>
              <a:gs pos="0">
                <a:srgbClr val="FEFFFF"/>
              </a:gs>
              <a:gs pos="100000">
                <a:schemeClr val="folHlink"/>
              </a:gs>
            </a:gsLst>
            <a:path path="shape">
              <a:fillToRect l="50000" t="50000" r="50000" b="50000"/>
            </a:path>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85" name="Rectangle 20"/>
          <p:cNvSpPr>
            <a:spLocks noChangeArrowheads="1"/>
          </p:cNvSpPr>
          <p:nvPr/>
        </p:nvSpPr>
        <p:spPr bwMode="auto">
          <a:xfrm>
            <a:off x="609600" y="1739900"/>
            <a:ext cx="11669184"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grpSp>
        <p:nvGrpSpPr>
          <p:cNvPr id="3086" name="Group 21"/>
          <p:cNvGrpSpPr>
            <a:grpSpLocks/>
          </p:cNvGrpSpPr>
          <p:nvPr/>
        </p:nvGrpSpPr>
        <p:grpSpPr bwMode="auto">
          <a:xfrm>
            <a:off x="201084" y="0"/>
            <a:ext cx="1132416" cy="6858000"/>
            <a:chOff x="95" y="0"/>
            <a:chExt cx="535" cy="4320"/>
          </a:xfrm>
        </p:grpSpPr>
        <p:sp>
          <p:nvSpPr>
            <p:cNvPr id="3087" name="AutoShape 22"/>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88" name="AutoShape 23"/>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89" name="AutoShape 24"/>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90" name="AutoShape 25"/>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91" name="AutoShape 26"/>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92" name="AutoShape 27"/>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sz="3600">
                <a:solidFill>
                  <a:srgbClr val="FFFFFF"/>
                </a:solidFill>
              </a:endParaRPr>
            </a:p>
          </p:txBody>
        </p:sp>
        <p:sp>
          <p:nvSpPr>
            <p:cNvPr id="3093" name="Freeform 28"/>
            <p:cNvSpPr>
              <a:spLocks/>
            </p:cNvSpPr>
            <p:nvPr/>
          </p:nvSpPr>
          <p:spPr bwMode="auto">
            <a:xfrm>
              <a:off x="98" y="0"/>
              <a:ext cx="532" cy="465"/>
            </a:xfrm>
            <a:custGeom>
              <a:avLst/>
              <a:gdLst>
                <a:gd name="T0" fmla="*/ 1 w 532"/>
                <a:gd name="T1" fmla="*/ 0 h 465"/>
                <a:gd name="T2" fmla="*/ 0 w 532"/>
                <a:gd name="T3" fmla="*/ 166 h 465"/>
                <a:gd name="T4" fmla="*/ 532 w 532"/>
                <a:gd name="T5" fmla="*/ 465 h 465"/>
                <a:gd name="T6" fmla="*/ 532 w 532"/>
                <a:gd name="T7" fmla="*/ 201 h 465"/>
                <a:gd name="T8" fmla="*/ 172 w 532"/>
                <a:gd name="T9" fmla="*/ 0 h 465"/>
                <a:gd name="T10" fmla="*/ 1 w 532"/>
                <a:gd name="T11" fmla="*/ 0 h 46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sz="1800"/>
            </a:p>
          </p:txBody>
        </p:sp>
        <p:sp>
          <p:nvSpPr>
            <p:cNvPr id="3094" name="Freeform 29"/>
            <p:cNvSpPr>
              <a:spLocks/>
            </p:cNvSpPr>
            <p:nvPr/>
          </p:nvSpPr>
          <p:spPr bwMode="auto">
            <a:xfrm>
              <a:off x="95" y="4060"/>
              <a:ext cx="457" cy="260"/>
            </a:xfrm>
            <a:custGeom>
              <a:avLst/>
              <a:gdLst>
                <a:gd name="T0" fmla="*/ 457 w 457"/>
                <a:gd name="T1" fmla="*/ 228 h 264"/>
                <a:gd name="T2" fmla="*/ 1 w 457"/>
                <a:gd name="T3" fmla="*/ 0 h 264"/>
                <a:gd name="T4" fmla="*/ 0 w 457"/>
                <a:gd name="T5" fmla="*/ 232 h 264"/>
                <a:gd name="T6" fmla="*/ 457 w 457"/>
                <a:gd name="T7" fmla="*/ 228 h 2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a:noFill/>
            </a:ln>
            <a:effectLst/>
            <a:extLs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wrap="none" anchor="ctr"/>
            <a:lstStyle/>
            <a:p>
              <a:endParaRPr lang="en-US" sz="1800"/>
            </a:p>
          </p:txBody>
        </p:sp>
      </p:grpSp>
    </p:spTree>
    <p:extLst>
      <p:ext uri="{BB962C8B-B14F-4D97-AF65-F5344CB8AC3E}">
        <p14:creationId xmlns:p14="http://schemas.microsoft.com/office/powerpoint/2010/main" val="565646588"/>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65"/>
                                        </p:tgtEl>
                                        <p:attrNameLst>
                                          <p:attrName>style.visibility</p:attrName>
                                        </p:attrNameLst>
                                      </p:cBhvr>
                                      <p:to>
                                        <p:strVal val="visible"/>
                                      </p:to>
                                    </p:set>
                                    <p:anim calcmode="lin" valueType="num">
                                      <p:cBhvr additive="base">
                                        <p:cTn id="7" dur="500" fill="hold"/>
                                        <p:tgtEl>
                                          <p:spTgt spid="2065"/>
                                        </p:tgtEl>
                                        <p:attrNameLst>
                                          <p:attrName>ppt_x</p:attrName>
                                        </p:attrNameLst>
                                      </p:cBhvr>
                                      <p:tavLst>
                                        <p:tav tm="0">
                                          <p:val>
                                            <p:strVal val="#ppt_x"/>
                                          </p:val>
                                        </p:tav>
                                        <p:tav tm="100000">
                                          <p:val>
                                            <p:strVal val="#ppt_x"/>
                                          </p:val>
                                        </p:tav>
                                      </p:tavLst>
                                    </p:anim>
                                    <p:anim calcmode="lin" valueType="num">
                                      <p:cBhvr additive="base">
                                        <p:cTn id="8" dur="500" fill="hold"/>
                                        <p:tgtEl>
                                          <p:spTgt spid="2065"/>
                                        </p:tgtEl>
                                        <p:attrNameLst>
                                          <p:attrName>ppt_y</p:attrName>
                                        </p:attrNameLst>
                                      </p:cBhvr>
                                      <p:tavLst>
                                        <p:tav tm="0">
                                          <p:val>
                                            <p:strVal val="1+#ppt_h/2"/>
                                          </p:val>
                                        </p:tav>
                                        <p:tav tm="100000">
                                          <p:val>
                                            <p:strVal val="#ppt_y"/>
                                          </p:val>
                                        </p:tav>
                                      </p:tavLst>
                                    </p:anim>
                                  </p:childTnLst>
                                  <p:subTnLst>
                                    <p:set>
                                      <p:cBhvr override="childStyle">
                                        <p:cTn dur="1" fill="hold" display="0" masterRel="sameClick" afterEffect="1">
                                          <p:stCondLst>
                                            <p:cond evt="end" delay="0">
                                              <p:tn val="5"/>
                                            </p:cond>
                                          </p:stCondLst>
                                        </p:cTn>
                                        <p:tgtEl>
                                          <p:spTgt spid="2065"/>
                                        </p:tgtEl>
                                        <p:attrNameLst>
                                          <p:attrName>style.visibility</p:attrName>
                                        </p:attrNameLst>
                                      </p:cBhvr>
                                      <p:to>
                                        <p:strVal val="hidden"/>
                                      </p:to>
                                    </p:set>
                                  </p:sub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067"/>
                                        </p:tgtEl>
                                        <p:attrNameLst>
                                          <p:attrName>style.visibility</p:attrName>
                                        </p:attrNameLst>
                                      </p:cBhvr>
                                      <p:to>
                                        <p:strVal val="visible"/>
                                      </p:to>
                                    </p:set>
                                    <p:anim calcmode="lin" valueType="num">
                                      <p:cBhvr additive="base">
                                        <p:cTn id="12" dur="500" fill="hold"/>
                                        <p:tgtEl>
                                          <p:spTgt spid="2067"/>
                                        </p:tgtEl>
                                        <p:attrNameLst>
                                          <p:attrName>ppt_x</p:attrName>
                                        </p:attrNameLst>
                                      </p:cBhvr>
                                      <p:tavLst>
                                        <p:tav tm="0">
                                          <p:val>
                                            <p:strVal val="0-#ppt_w/2"/>
                                          </p:val>
                                        </p:tav>
                                        <p:tav tm="100000">
                                          <p:val>
                                            <p:strVal val="#ppt_x"/>
                                          </p:val>
                                        </p:tav>
                                      </p:tavLst>
                                    </p:anim>
                                    <p:anim calcmode="lin" valueType="num">
                                      <p:cBhvr additive="base">
                                        <p:cTn id="13" dur="5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5" grpId="0" animBg="1"/>
      <p:bldP spid="2067" grpId="0" animBg="1"/>
    </p:bldLst>
  </p:timing>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b"/>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1A134-5AAD-4C8D-A736-AAFA778C055F}"/>
              </a:ext>
            </a:extLst>
          </p:cNvPr>
          <p:cNvSpPr>
            <a:spLocks noGrp="1"/>
          </p:cNvSpPr>
          <p:nvPr>
            <p:ph type="title"/>
          </p:nvPr>
        </p:nvSpPr>
        <p:spPr>
          <a:xfrm>
            <a:off x="2209800" y="-152400"/>
            <a:ext cx="7772400" cy="1143000"/>
          </a:xfrm>
        </p:spPr>
        <p:txBody>
          <a:bodyPr/>
          <a:lstStyle/>
          <a:p>
            <a:r>
              <a:rPr lang="en-US" dirty="0"/>
              <a:t>March 26, 2020</a:t>
            </a:r>
          </a:p>
        </p:txBody>
      </p:sp>
      <p:sp>
        <p:nvSpPr>
          <p:cNvPr id="3" name="Content Placeholder 2">
            <a:extLst>
              <a:ext uri="{FF2B5EF4-FFF2-40B4-BE49-F238E27FC236}">
                <a16:creationId xmlns:a16="http://schemas.microsoft.com/office/drawing/2014/main" id="{9DB354CC-8FCE-4ED1-9518-CDA5DDBBEBCF}"/>
              </a:ext>
            </a:extLst>
          </p:cNvPr>
          <p:cNvSpPr>
            <a:spLocks noGrp="1"/>
          </p:cNvSpPr>
          <p:nvPr>
            <p:ph idx="1"/>
          </p:nvPr>
        </p:nvSpPr>
        <p:spPr>
          <a:xfrm>
            <a:off x="2667000" y="2209800"/>
            <a:ext cx="7772400" cy="4114800"/>
          </a:xfrm>
        </p:spPr>
        <p:txBody>
          <a:bodyPr/>
          <a:lstStyle/>
          <a:p>
            <a:r>
              <a:rPr lang="en-US" dirty="0"/>
              <a:t>LT: I can identify charges of subatomic particles. </a:t>
            </a:r>
          </a:p>
          <a:p>
            <a:r>
              <a:rPr lang="en-US" dirty="0"/>
              <a:t>I can explain how electric charges exert force on each other. </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357577486"/>
      </p:ext>
    </p:extLst>
  </p:cSld>
  <p:clrMapOvr>
    <a:masterClrMapping/>
  </p:clrMapOvr>
  <p:transition spd="slow">
    <p:blinds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4" descr="https://dlnmh9ip6v2uc.cloudfront.net/assets/a/6/2/4/4/519fb817ce395fff0a0000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1" y="1846264"/>
            <a:ext cx="7972425" cy="490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Title 1"/>
          <p:cNvSpPr>
            <a:spLocks noGrp="1"/>
          </p:cNvSpPr>
          <p:nvPr>
            <p:ph type="title"/>
          </p:nvPr>
        </p:nvSpPr>
        <p:spPr>
          <a:xfrm>
            <a:off x="1978025" y="228600"/>
            <a:ext cx="8229600" cy="1143000"/>
          </a:xfrm>
        </p:spPr>
        <p:txBody>
          <a:bodyPr/>
          <a:lstStyle/>
          <a:p>
            <a:pPr algn="ctr"/>
            <a:r>
              <a:rPr lang="en-US" altLang="en-US" sz="7200" u="sng">
                <a:solidFill>
                  <a:schemeClr val="bg2"/>
                </a:solidFill>
                <a:effectLst/>
              </a:rPr>
              <a:t>Charges Exert Forces</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41987"/>
                                        </p:tgtEl>
                                        <p:attrNameLst>
                                          <p:attrName>style.visibility</p:attrName>
                                        </p:attrNameLst>
                                      </p:cBhvr>
                                      <p:to>
                                        <p:strVal val="visible"/>
                                      </p:to>
                                    </p:set>
                                    <p:animEffect transition="in" filter="fade">
                                      <p:cBhvr>
                                        <p:cTn id="7" dur="1000"/>
                                        <p:tgtEl>
                                          <p:spTgt spid="41987"/>
                                        </p:tgtEl>
                                      </p:cBhvr>
                                    </p:animEffect>
                                    <p:anim calcmode="lin" valueType="num">
                                      <p:cBhvr>
                                        <p:cTn id="8" dur="1000" fill="hold"/>
                                        <p:tgtEl>
                                          <p:spTgt spid="41987"/>
                                        </p:tgtEl>
                                        <p:attrNameLst>
                                          <p:attrName>ppt_x</p:attrName>
                                        </p:attrNameLst>
                                      </p:cBhvr>
                                      <p:tavLst>
                                        <p:tav tm="0">
                                          <p:val>
                                            <p:strVal val="#ppt_x"/>
                                          </p:val>
                                        </p:tav>
                                        <p:tav tm="100000">
                                          <p:val>
                                            <p:strVal val="#ppt_x"/>
                                          </p:val>
                                        </p:tav>
                                      </p:tavLst>
                                    </p:anim>
                                    <p:anim calcmode="lin" valueType="num">
                                      <p:cBhvr>
                                        <p:cTn id="9" dur="1000" fill="hold"/>
                                        <p:tgtEl>
                                          <p:spTgt spid="4198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10" presetClass="entr" presetSubtype="0" fill="hold" nodeType="afterEffect">
                                  <p:stCondLst>
                                    <p:cond delay="100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10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08150" y="228600"/>
            <a:ext cx="8686800" cy="1371600"/>
          </a:xfrm>
        </p:spPr>
        <p:txBody>
          <a:bodyPr/>
          <a:lstStyle/>
          <a:p>
            <a:pPr algn="ctr"/>
            <a:r>
              <a:rPr lang="en-US" altLang="en-US">
                <a:solidFill>
                  <a:schemeClr val="bg2"/>
                </a:solidFill>
                <a:effectLst/>
              </a:rPr>
              <a:t>Objects that have the same charge repel each other. </a:t>
            </a:r>
          </a:p>
        </p:txBody>
      </p:sp>
      <p:pic>
        <p:nvPicPr>
          <p:cNvPr id="430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267201"/>
            <a:ext cx="6465888" cy="251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905000" y="1828801"/>
            <a:ext cx="8382000" cy="2124075"/>
          </a:xfrm>
          <a:prstGeom prst="rect">
            <a:avLst/>
          </a:prstGeom>
        </p:spPr>
        <p:txBody>
          <a:bodyPr>
            <a:spAutoFit/>
          </a:bodyPr>
          <a:lstStyle/>
          <a:p>
            <a:pPr algn="ctr">
              <a:defRPr/>
            </a:pPr>
            <a:r>
              <a:rPr kumimoji="1" lang="en-US" sz="4400" kern="0" dirty="0">
                <a:solidFill>
                  <a:srgbClr val="001932"/>
                </a:solidFill>
                <a:latin typeface="Impact"/>
                <a:ea typeface="+mj-ea"/>
                <a:cs typeface="+mj-cs"/>
              </a:rPr>
              <a:t>Each object exerts a force on the other object. These forces push the objects apart.</a:t>
            </a:r>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1000"/>
                                        <p:tgtEl>
                                          <p:spTgt spid="43010"/>
                                        </p:tgtEl>
                                      </p:cBhvr>
                                    </p:animEffect>
                                    <p:anim calcmode="lin" valueType="num">
                                      <p:cBhvr>
                                        <p:cTn id="8" dur="1000" fill="hold"/>
                                        <p:tgtEl>
                                          <p:spTgt spid="43010"/>
                                        </p:tgtEl>
                                        <p:attrNameLst>
                                          <p:attrName>ppt_x</p:attrName>
                                        </p:attrNameLst>
                                      </p:cBhvr>
                                      <p:tavLst>
                                        <p:tav tm="0">
                                          <p:val>
                                            <p:strVal val="#ppt_x"/>
                                          </p:val>
                                        </p:tav>
                                        <p:tav tm="100000">
                                          <p:val>
                                            <p:strVal val="#ppt_x"/>
                                          </p:val>
                                        </p:tav>
                                      </p:tavLst>
                                    </p:anim>
                                    <p:anim calcmode="lin" valueType="num">
                                      <p:cBhvr>
                                        <p:cTn id="9" dur="1000" fill="hold"/>
                                        <p:tgtEl>
                                          <p:spTgt spid="4301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47" presetClass="entr" presetSubtype="0" fill="hold" grpId="0" nodeType="afterEffect">
                                  <p:stCondLst>
                                    <p:cond delay="1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4000"/>
                            </p:stCondLst>
                            <p:childTnLst>
                              <p:par>
                                <p:cTn id="17" presetID="10" presetClass="entr" presetSubtype="0" fill="hold" nodeType="afterEffect">
                                  <p:stCondLst>
                                    <p:cond delay="2000"/>
                                  </p:stCondLst>
                                  <p:childTnLst>
                                    <p:set>
                                      <p:cBhvr>
                                        <p:cTn id="18" dur="1" fill="hold">
                                          <p:stCondLst>
                                            <p:cond delay="0"/>
                                          </p:stCondLst>
                                        </p:cTn>
                                        <p:tgtEl>
                                          <p:spTgt spid="43011"/>
                                        </p:tgtEl>
                                        <p:attrNameLst>
                                          <p:attrName>style.visibility</p:attrName>
                                        </p:attrNameLst>
                                      </p:cBhvr>
                                      <p:to>
                                        <p:strVal val="visible"/>
                                      </p:to>
                                    </p:set>
                                    <p:animEffect transition="in" filter="fade">
                                      <p:cBhvr>
                                        <p:cTn id="19" dur="10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752600" y="304800"/>
            <a:ext cx="8686800" cy="1524000"/>
          </a:xfrm>
        </p:spPr>
        <p:txBody>
          <a:bodyPr/>
          <a:lstStyle/>
          <a:p>
            <a:pPr algn="ctr"/>
            <a:r>
              <a:rPr lang="en-US" altLang="en-US">
                <a:solidFill>
                  <a:schemeClr val="bg2"/>
                </a:solidFill>
                <a:effectLst/>
              </a:rPr>
              <a:t>Objects that have opposite charges are attracted to each other. </a:t>
            </a:r>
          </a:p>
        </p:txBody>
      </p:sp>
      <p:pic>
        <p:nvPicPr>
          <p:cNvPr id="440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7839" y="4257675"/>
            <a:ext cx="8612187" cy="217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900238" y="2133601"/>
            <a:ext cx="8305800" cy="2124075"/>
          </a:xfrm>
          <a:prstGeom prst="rect">
            <a:avLst/>
          </a:prstGeom>
        </p:spPr>
        <p:txBody>
          <a:bodyPr>
            <a:spAutoFit/>
          </a:bodyPr>
          <a:lstStyle/>
          <a:p>
            <a:pPr algn="ctr">
              <a:defRPr/>
            </a:pPr>
            <a:r>
              <a:rPr kumimoji="1" lang="en-US" sz="4400" kern="0" dirty="0">
                <a:solidFill>
                  <a:srgbClr val="001932"/>
                </a:solidFill>
                <a:latin typeface="Impact"/>
                <a:ea typeface="+mj-ea"/>
                <a:cs typeface="+mj-cs"/>
              </a:rPr>
              <a:t>Each object exerts a force on the other object. These forces pull the objects together.</a:t>
            </a:r>
            <a:endParaRPr lang="en-US" dirty="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1000"/>
                                        <p:tgtEl>
                                          <p:spTgt spid="44034"/>
                                        </p:tgtEl>
                                      </p:cBhvr>
                                    </p:animEffect>
                                    <p:anim calcmode="lin" valueType="num">
                                      <p:cBhvr>
                                        <p:cTn id="8" dur="1000" fill="hold"/>
                                        <p:tgtEl>
                                          <p:spTgt spid="44034"/>
                                        </p:tgtEl>
                                        <p:attrNameLst>
                                          <p:attrName>ppt_x</p:attrName>
                                        </p:attrNameLst>
                                      </p:cBhvr>
                                      <p:tavLst>
                                        <p:tav tm="0">
                                          <p:val>
                                            <p:strVal val="#ppt_x"/>
                                          </p:val>
                                        </p:tav>
                                        <p:tav tm="100000">
                                          <p:val>
                                            <p:strVal val="#ppt_x"/>
                                          </p:val>
                                        </p:tav>
                                      </p:tavLst>
                                    </p:anim>
                                    <p:anim calcmode="lin" valueType="num">
                                      <p:cBhvr>
                                        <p:cTn id="9" dur="1000" fill="hold"/>
                                        <p:tgtEl>
                                          <p:spTgt spid="440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47" presetClass="entr" presetSubtype="0" fill="hold" grpId="0" nodeType="afterEffect">
                                  <p:stCondLst>
                                    <p:cond delay="1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4000"/>
                            </p:stCondLst>
                            <p:childTnLst>
                              <p:par>
                                <p:cTn id="17" presetID="10" presetClass="entr" presetSubtype="0" fill="hold" nodeType="afterEffect">
                                  <p:stCondLst>
                                    <p:cond delay="2000"/>
                                  </p:stCondLst>
                                  <p:childTnLst>
                                    <p:set>
                                      <p:cBhvr>
                                        <p:cTn id="18" dur="1" fill="hold">
                                          <p:stCondLst>
                                            <p:cond delay="0"/>
                                          </p:stCondLst>
                                        </p:cTn>
                                        <p:tgtEl>
                                          <p:spTgt spid="44035"/>
                                        </p:tgtEl>
                                        <p:attrNameLst>
                                          <p:attrName>style.visibility</p:attrName>
                                        </p:attrNameLst>
                                      </p:cBhvr>
                                      <p:to>
                                        <p:strVal val="visible"/>
                                      </p:to>
                                    </p:set>
                                    <p:animEffect transition="in" filter="fade">
                                      <p:cBhvr>
                                        <p:cTn id="19" dur="1000"/>
                                        <p:tgtEl>
                                          <p:spTgt spid="44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DA1F2-E6A7-4DB0-9B2C-6DB98BEE4083}"/>
              </a:ext>
            </a:extLst>
          </p:cNvPr>
          <p:cNvSpPr>
            <a:spLocks noGrp="1"/>
          </p:cNvSpPr>
          <p:nvPr>
            <p:ph type="title"/>
          </p:nvPr>
        </p:nvSpPr>
        <p:spPr/>
        <p:txBody>
          <a:bodyPr/>
          <a:lstStyle/>
          <a:p>
            <a:endParaRPr lang="en-US"/>
          </a:p>
        </p:txBody>
      </p:sp>
      <p:pic>
        <p:nvPicPr>
          <p:cNvPr id="59394" name="Picture 2" descr="Image result for electric charge drake meme">
            <a:extLst>
              <a:ext uri="{FF2B5EF4-FFF2-40B4-BE49-F238E27FC236}">
                <a16:creationId xmlns:a16="http://schemas.microsoft.com/office/drawing/2014/main" id="{9ACE0F7B-9E23-4611-B379-768F3236B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1" y="278393"/>
            <a:ext cx="4495800" cy="6409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143410"/>
      </p:ext>
    </p:extLst>
  </p:cSld>
  <p:clrMapOvr>
    <a:masterClrMapping/>
  </p:clrMapOvr>
  <p:transition spd="slow">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www.ibiblio.org/kuphaldt/electricCircuits/DC/000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7864" y="1143000"/>
            <a:ext cx="8396287"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177800"/>
            <a:ext cx="8686800" cy="1193800"/>
          </a:xfrm>
        </p:spPr>
        <p:txBody>
          <a:bodyPr/>
          <a:lstStyle/>
          <a:p>
            <a:pPr algn="ctr"/>
            <a:r>
              <a:rPr lang="en-US" altLang="en-US" sz="3400">
                <a:solidFill>
                  <a:schemeClr val="bg2"/>
                </a:solidFill>
                <a:effectLst/>
              </a:rPr>
              <a:t>In atoms, protons are positively charged. Electrons are negatively charged.</a:t>
            </a:r>
          </a:p>
        </p:txBody>
      </p:sp>
      <p:pic>
        <p:nvPicPr>
          <p:cNvPr id="46083" name="Picture 4" descr="https://dlnmh9ip6v2uc.cloudfront.net/assets/3/4/1/a/3/51a65d7bce395f156c0000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1" y="3962400"/>
            <a:ext cx="4048125" cy="265588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
        <p:nvSpPr>
          <p:cNvPr id="46084" name="Title 1"/>
          <p:cNvSpPr txBox="1">
            <a:spLocks/>
          </p:cNvSpPr>
          <p:nvPr/>
        </p:nvSpPr>
        <p:spPr bwMode="auto">
          <a:xfrm>
            <a:off x="1816100" y="1371600"/>
            <a:ext cx="8686800" cy="227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pPr algn="ctr"/>
            <a:r>
              <a:rPr kumimoji="1" lang="en-US" altLang="en-US" sz="3400">
                <a:solidFill>
                  <a:schemeClr val="bg2"/>
                </a:solidFill>
                <a:latin typeface="Impact" pitchFamily="34" charset="0"/>
              </a:rPr>
              <a:t>Because protons and electrons have opposite charges, they are attracted to each other. Without this attraction, electrons would fly away from the nucleus of an atom.</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1000"/>
                                        <p:tgtEl>
                                          <p:spTgt spid="46082"/>
                                        </p:tgtEl>
                                      </p:cBhvr>
                                    </p:animEffect>
                                    <p:anim calcmode="lin" valueType="num">
                                      <p:cBhvr>
                                        <p:cTn id="8" dur="1000" fill="hold"/>
                                        <p:tgtEl>
                                          <p:spTgt spid="46082"/>
                                        </p:tgtEl>
                                        <p:attrNameLst>
                                          <p:attrName>ppt_x</p:attrName>
                                        </p:attrNameLst>
                                      </p:cBhvr>
                                      <p:tavLst>
                                        <p:tav tm="0">
                                          <p:val>
                                            <p:strVal val="#ppt_x"/>
                                          </p:val>
                                        </p:tav>
                                        <p:tav tm="100000">
                                          <p:val>
                                            <p:strVal val="#ppt_x"/>
                                          </p:val>
                                        </p:tav>
                                      </p:tavLst>
                                    </p:anim>
                                    <p:anim calcmode="lin" valueType="num">
                                      <p:cBhvr>
                                        <p:cTn id="9" dur="1000" fill="hold"/>
                                        <p:tgtEl>
                                          <p:spTgt spid="4608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10" presetClass="entr" presetSubtype="0" fill="hold" nodeType="afterEffect">
                                  <p:stCondLst>
                                    <p:cond delay="1500"/>
                                  </p:stCondLst>
                                  <p:childTnLst>
                                    <p:set>
                                      <p:cBhvr>
                                        <p:cTn id="12" dur="1" fill="hold">
                                          <p:stCondLst>
                                            <p:cond delay="0"/>
                                          </p:stCondLst>
                                        </p:cTn>
                                        <p:tgtEl>
                                          <p:spTgt spid="46083"/>
                                        </p:tgtEl>
                                        <p:attrNameLst>
                                          <p:attrName>style.visibility</p:attrName>
                                        </p:attrNameLst>
                                      </p:cBhvr>
                                      <p:to>
                                        <p:strVal val="visible"/>
                                      </p:to>
                                    </p:set>
                                    <p:animEffect transition="in" filter="fade">
                                      <p:cBhvr>
                                        <p:cTn id="13" dur="1000"/>
                                        <p:tgtEl>
                                          <p:spTgt spid="46083"/>
                                        </p:tgtEl>
                                      </p:cBhvr>
                                    </p:animEffect>
                                  </p:childTnLst>
                                </p:cTn>
                              </p:par>
                            </p:childTnLst>
                          </p:cTn>
                        </p:par>
                        <p:par>
                          <p:cTn id="14" fill="hold" nodeType="afterGroup">
                            <p:stCondLst>
                              <p:cond delay="4000"/>
                            </p:stCondLst>
                            <p:childTnLst>
                              <p:par>
                                <p:cTn id="15" presetID="47" presetClass="entr" presetSubtype="0" fill="hold" grpId="0" nodeType="afterEffect">
                                  <p:stCondLst>
                                    <p:cond delay="1500"/>
                                  </p:stCondLst>
                                  <p:childTnLst>
                                    <p:set>
                                      <p:cBhvr>
                                        <p:cTn id="16" dur="1" fill="hold">
                                          <p:stCondLst>
                                            <p:cond delay="0"/>
                                          </p:stCondLst>
                                        </p:cTn>
                                        <p:tgtEl>
                                          <p:spTgt spid="46084"/>
                                        </p:tgtEl>
                                        <p:attrNameLst>
                                          <p:attrName>style.visibility</p:attrName>
                                        </p:attrNameLst>
                                      </p:cBhvr>
                                      <p:to>
                                        <p:strVal val="visible"/>
                                      </p:to>
                                    </p:set>
                                    <p:animEffect transition="in" filter="fade">
                                      <p:cBhvr>
                                        <p:cTn id="17" dur="1000"/>
                                        <p:tgtEl>
                                          <p:spTgt spid="46084"/>
                                        </p:tgtEl>
                                      </p:cBhvr>
                                    </p:animEffect>
                                    <p:anim calcmode="lin" valueType="num">
                                      <p:cBhvr>
                                        <p:cTn id="18" dur="1000" fill="hold"/>
                                        <p:tgtEl>
                                          <p:spTgt spid="46084"/>
                                        </p:tgtEl>
                                        <p:attrNameLst>
                                          <p:attrName>ppt_x</p:attrName>
                                        </p:attrNameLst>
                                      </p:cBhvr>
                                      <p:tavLst>
                                        <p:tav tm="0">
                                          <p:val>
                                            <p:strVal val="#ppt_x"/>
                                          </p:val>
                                        </p:tav>
                                        <p:tav tm="100000">
                                          <p:val>
                                            <p:strVal val="#ppt_x"/>
                                          </p:val>
                                        </p:tav>
                                      </p:tavLst>
                                    </p:anim>
                                    <p:anim calcmode="lin" valueType="num">
                                      <p:cBhvr>
                                        <p:cTn id="19" dur="1000" fill="hold"/>
                                        <p:tgtEl>
                                          <p:spTgt spid="460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2236788" y="1676400"/>
            <a:ext cx="8534400"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a:solidFill>
                <a:srgbClr val="FFFFFF"/>
              </a:solidFill>
            </a:endParaRPr>
          </a:p>
        </p:txBody>
      </p:sp>
      <p:sp>
        <p:nvSpPr>
          <p:cNvPr id="2" name="Title 1"/>
          <p:cNvSpPr>
            <a:spLocks noGrp="1"/>
          </p:cNvSpPr>
          <p:nvPr>
            <p:ph type="title"/>
          </p:nvPr>
        </p:nvSpPr>
        <p:spPr>
          <a:xfrm>
            <a:off x="2617788" y="-63500"/>
            <a:ext cx="7772400" cy="1752600"/>
          </a:xfrm>
        </p:spPr>
        <p:txBody>
          <a:bodyPr/>
          <a:lstStyle/>
          <a:p>
            <a:pPr algn="ctr">
              <a:defRPr/>
            </a:pPr>
            <a:r>
              <a:rPr lang="en-US" dirty="0"/>
              <a:t>The force between charged objects is an electric force.</a:t>
            </a:r>
          </a:p>
        </p:txBody>
      </p:sp>
      <p:sp>
        <p:nvSpPr>
          <p:cNvPr id="6" name="Title 1"/>
          <p:cNvSpPr txBox="1">
            <a:spLocks/>
          </p:cNvSpPr>
          <p:nvPr/>
        </p:nvSpPr>
        <p:spPr bwMode="auto">
          <a:xfrm>
            <a:off x="2770188" y="1890713"/>
            <a:ext cx="77724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9pPr>
          </a:lstStyle>
          <a:p>
            <a:pPr algn="ctr">
              <a:defRPr/>
            </a:pPr>
            <a:r>
              <a:rPr lang="en-US" dirty="0">
                <a:solidFill>
                  <a:srgbClr val="CCFFFF"/>
                </a:solidFill>
              </a:rPr>
              <a:t>The greater the charges are, the greater the electric force is between objects.</a:t>
            </a:r>
          </a:p>
        </p:txBody>
      </p:sp>
      <p:sp>
        <p:nvSpPr>
          <p:cNvPr id="5" name="Title 1"/>
          <p:cNvSpPr txBox="1">
            <a:spLocks/>
          </p:cNvSpPr>
          <p:nvPr/>
        </p:nvSpPr>
        <p:spPr bwMode="auto">
          <a:xfrm>
            <a:off x="2794000" y="4408488"/>
            <a:ext cx="77724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9pPr>
          </a:lstStyle>
          <a:p>
            <a:pPr algn="ctr">
              <a:defRPr/>
            </a:pPr>
            <a:r>
              <a:rPr lang="en-US" dirty="0">
                <a:solidFill>
                  <a:srgbClr val="CCFFFF"/>
                </a:solidFill>
              </a:rPr>
              <a:t>The closer together the charges are, the greater the electric </a:t>
            </a:r>
            <a:br>
              <a:rPr lang="en-US" dirty="0">
                <a:solidFill>
                  <a:srgbClr val="CCFFFF"/>
                </a:solidFill>
              </a:rPr>
            </a:br>
            <a:r>
              <a:rPr lang="en-US" dirty="0">
                <a:solidFill>
                  <a:srgbClr val="CCFFFF"/>
                </a:solidFill>
              </a:rPr>
              <a:t>force is between objects.</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47" presetClass="entr" presetSubtype="0" fill="hold" grpId="0" nodeType="afterEffect">
                                  <p:stCondLst>
                                    <p:cond delay="20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4500"/>
                            </p:stCondLst>
                            <p:childTnLst>
                              <p:par>
                                <p:cTn id="17" presetID="47" presetClass="entr" presetSubtype="0" fill="hold" grpId="0" nodeType="afterEffect">
                                  <p:stCondLst>
                                    <p:cond delay="300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ChangeArrowheads="1"/>
          </p:cNvSpPr>
          <p:nvPr/>
        </p:nvSpPr>
        <p:spPr bwMode="auto">
          <a:xfrm>
            <a:off x="2286000" y="2711450"/>
            <a:ext cx="8382000" cy="26035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a:solidFill>
                <a:srgbClr val="FFFFFF"/>
              </a:solidFill>
            </a:endParaRPr>
          </a:p>
        </p:txBody>
      </p:sp>
      <p:sp>
        <p:nvSpPr>
          <p:cNvPr id="2" name="Title 1"/>
          <p:cNvSpPr>
            <a:spLocks noGrp="1"/>
          </p:cNvSpPr>
          <p:nvPr>
            <p:ph type="ctrTitle"/>
          </p:nvPr>
        </p:nvSpPr>
        <p:spPr>
          <a:xfrm>
            <a:off x="2857500" y="762000"/>
            <a:ext cx="7239000" cy="2819400"/>
          </a:xfrm>
        </p:spPr>
        <p:txBody>
          <a:bodyPr/>
          <a:lstStyle/>
          <a:p>
            <a:pPr algn="ctr">
              <a:defRPr/>
            </a:pPr>
            <a:r>
              <a:rPr lang="en-US" sz="6600" dirty="0"/>
              <a:t>Make an </a:t>
            </a:r>
            <a:br>
              <a:rPr lang="en-US" sz="6600" dirty="0"/>
            </a:br>
            <a:r>
              <a:rPr lang="en-US" sz="6600" dirty="0"/>
              <a:t>Electroscope</a:t>
            </a:r>
            <a:br>
              <a:rPr lang="en-US" sz="8000" dirty="0"/>
            </a:br>
            <a:r>
              <a:rPr lang="en-US" sz="4800" dirty="0">
                <a:solidFill>
                  <a:srgbClr val="FFFF00"/>
                </a:solidFill>
              </a:rPr>
              <a:t>[ 10 points added to your unit test grade ]</a:t>
            </a:r>
          </a:p>
        </p:txBody>
      </p:sp>
      <p:sp>
        <p:nvSpPr>
          <p:cNvPr id="5" name="Title 1"/>
          <p:cNvSpPr txBox="1">
            <a:spLocks/>
          </p:cNvSpPr>
          <p:nvPr/>
        </p:nvSpPr>
        <p:spPr bwMode="auto">
          <a:xfrm>
            <a:off x="2717800" y="3810000"/>
            <a:ext cx="7772400"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9pPr>
          </a:lstStyle>
          <a:p>
            <a:pPr algn="ctr">
              <a:defRPr/>
            </a:pPr>
            <a:r>
              <a:rPr lang="en-US" sz="4000" dirty="0"/>
              <a:t>An electroscope is a device used to see if an object is charged. However, it cannot show whether the charge is positive or negative.</a:t>
            </a:r>
            <a:endParaRPr lang="en-US" sz="3200" dirty="0"/>
          </a:p>
        </p:txBody>
      </p:sp>
    </p:spTree>
  </p:cSld>
  <p:clrMapOvr>
    <a:masterClrMapping/>
  </p:clrMapOvr>
  <p:transition spd="slow">
    <p:blinds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667000" y="0"/>
            <a:ext cx="7924800" cy="2971800"/>
          </a:xfrm>
        </p:spPr>
        <p:txBody>
          <a:bodyPr/>
          <a:lstStyle/>
          <a:p>
            <a:pPr>
              <a:defRPr/>
            </a:pPr>
            <a:endParaRPr lang="en-US" sz="4000" dirty="0">
              <a:solidFill>
                <a:schemeClr val="tx2"/>
              </a:solidFill>
              <a:effectLst>
                <a:outerShdw blurRad="38100" dist="38100" dir="2700000" algn="tl">
                  <a:srgbClr val="000000">
                    <a:alpha val="43137"/>
                  </a:srgbClr>
                </a:outerShdw>
              </a:effectLst>
            </a:endParaRPr>
          </a:p>
        </p:txBody>
      </p:sp>
      <p:sp>
        <p:nvSpPr>
          <p:cNvPr id="8" name="Subtitle 4"/>
          <p:cNvSpPr txBox="1">
            <a:spLocks/>
          </p:cNvSpPr>
          <p:nvPr/>
        </p:nvSpPr>
        <p:spPr bwMode="auto">
          <a:xfrm>
            <a:off x="2708275" y="3124200"/>
            <a:ext cx="7924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lgn="l" rtl="0" eaLnBrk="0" fontAlgn="base" hangingPunct="0">
              <a:spcBef>
                <a:spcPct val="20000"/>
              </a:spcBef>
              <a:spcAft>
                <a:spcPct val="0"/>
              </a:spcAft>
              <a:buClr>
                <a:schemeClr val="accent1"/>
              </a:buClr>
              <a:buSzPct val="75000"/>
              <a:buFont typeface="Monotype Sorts" pitchFamily="2" charset="2"/>
              <a:buNone/>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9pPr>
          </a:lstStyle>
          <a:p>
            <a:pPr algn="ctr">
              <a:buClr>
                <a:srgbClr val="99FFCC"/>
              </a:buClr>
              <a:defRPr/>
            </a:pPr>
            <a:r>
              <a:rPr lang="en-US" sz="6000" dirty="0">
                <a:solidFill>
                  <a:srgbClr val="FFFFFF"/>
                </a:solidFill>
                <a:effectLst>
                  <a:outerShdw blurRad="38100" dist="38100" dir="2700000" algn="tl">
                    <a:srgbClr val="000000">
                      <a:alpha val="43137"/>
                    </a:srgbClr>
                  </a:outerShdw>
                </a:effectLst>
                <a:latin typeface="Impact"/>
              </a:rPr>
              <a:t>What does exert mean?</a:t>
            </a:r>
          </a:p>
        </p:txBody>
      </p:sp>
      <p:sp>
        <p:nvSpPr>
          <p:cNvPr id="9" name="Subtitle 4"/>
          <p:cNvSpPr txBox="1">
            <a:spLocks/>
          </p:cNvSpPr>
          <p:nvPr/>
        </p:nvSpPr>
        <p:spPr bwMode="auto">
          <a:xfrm>
            <a:off x="2708275" y="4495800"/>
            <a:ext cx="79248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lgn="l" rtl="0" eaLnBrk="0" fontAlgn="base" hangingPunct="0">
              <a:spcBef>
                <a:spcPct val="20000"/>
              </a:spcBef>
              <a:spcAft>
                <a:spcPct val="0"/>
              </a:spcAft>
              <a:buClr>
                <a:schemeClr val="accent1"/>
              </a:buClr>
              <a:buSzPct val="75000"/>
              <a:buFont typeface="Monotype Sorts" pitchFamily="2" charset="2"/>
              <a:buNone/>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har char="»"/>
              <a:defRPr kumimoji="1" sz="2000">
                <a:solidFill>
                  <a:schemeClr val="tx1"/>
                </a:solidFill>
                <a:effectLst>
                  <a:outerShdw blurRad="38100" dist="38100" dir="2700000" algn="tl">
                    <a:srgbClr val="000000"/>
                  </a:outerShdw>
                </a:effectLst>
                <a:latin typeface="+mn-lt"/>
              </a:defRPr>
            </a:lvl9pPr>
          </a:lstStyle>
          <a:p>
            <a:pPr algn="ctr">
              <a:buClr>
                <a:srgbClr val="99FFCC"/>
              </a:buClr>
              <a:defRPr/>
            </a:pPr>
            <a:r>
              <a:rPr lang="en-US" sz="6000" dirty="0">
                <a:solidFill>
                  <a:srgbClr val="FFFFFF"/>
                </a:solidFill>
                <a:effectLst>
                  <a:outerShdw blurRad="38100" dist="38100" dir="2700000" algn="tl">
                    <a:srgbClr val="000000">
                      <a:alpha val="43137"/>
                    </a:srgbClr>
                  </a:outerShdw>
                </a:effectLst>
                <a:latin typeface="Impact"/>
              </a:rPr>
              <a:t>Exert simply means to apply or use.</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152400"/>
            <a:ext cx="7772400" cy="2209800"/>
          </a:xfrm>
        </p:spPr>
        <p:txBody>
          <a:bodyPr/>
          <a:lstStyle/>
          <a:p>
            <a:pPr algn="ctr">
              <a:defRPr/>
            </a:pPr>
            <a:endParaRPr lang="en-US" sz="4800" dirty="0"/>
          </a:p>
        </p:txBody>
      </p:sp>
      <p:sp>
        <p:nvSpPr>
          <p:cNvPr id="3" name="Subtitle 2"/>
          <p:cNvSpPr>
            <a:spLocks noGrp="1"/>
          </p:cNvSpPr>
          <p:nvPr>
            <p:ph type="subTitle" idx="1"/>
          </p:nvPr>
        </p:nvSpPr>
        <p:spPr>
          <a:xfrm>
            <a:off x="2895600" y="3124200"/>
            <a:ext cx="7315200" cy="3124200"/>
          </a:xfrm>
        </p:spPr>
        <p:txBody>
          <a:bodyPr/>
          <a:lstStyle/>
          <a:p>
            <a:pPr algn="ctr">
              <a:defRPr/>
            </a:pPr>
            <a:r>
              <a:rPr lang="en-US" sz="9600" dirty="0"/>
              <a:t>A force is a push or a pull</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236788" y="1676400"/>
            <a:ext cx="8534400"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a:solidFill>
                <a:srgbClr val="FFFFFF"/>
              </a:solidFill>
            </a:endParaRPr>
          </a:p>
        </p:txBody>
      </p:sp>
      <p:sp>
        <p:nvSpPr>
          <p:cNvPr id="2" name="Title 1"/>
          <p:cNvSpPr>
            <a:spLocks noGrp="1"/>
          </p:cNvSpPr>
          <p:nvPr>
            <p:ph type="title"/>
          </p:nvPr>
        </p:nvSpPr>
        <p:spPr>
          <a:xfrm>
            <a:off x="2667000" y="-38100"/>
            <a:ext cx="7772400" cy="2171700"/>
          </a:xfrm>
        </p:spPr>
        <p:txBody>
          <a:bodyPr/>
          <a:lstStyle/>
          <a:p>
            <a:pPr algn="ctr">
              <a:defRPr/>
            </a:pPr>
            <a:r>
              <a:rPr lang="en-US" sz="4000" dirty="0"/>
              <a:t>Have you ever reached out to open </a:t>
            </a:r>
            <a:br>
              <a:rPr lang="en-US" sz="4000" dirty="0"/>
            </a:br>
            <a:r>
              <a:rPr lang="en-US" sz="4000" dirty="0"/>
              <a:t>a door and received a shock from the doorknob?</a:t>
            </a:r>
          </a:p>
        </p:txBody>
      </p:sp>
      <p:pic>
        <p:nvPicPr>
          <p:cNvPr id="37892" name="Picture 2" descr="http://www.sciencemadesimple.net/img_static/han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438400"/>
            <a:ext cx="4191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bwMode="auto">
          <a:xfrm>
            <a:off x="2617788" y="4495800"/>
            <a:ext cx="7772400" cy="217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9pPr>
          </a:lstStyle>
          <a:p>
            <a:pPr algn="ctr">
              <a:defRPr/>
            </a:pPr>
            <a:r>
              <a:rPr lang="en-US" sz="4000" dirty="0">
                <a:solidFill>
                  <a:srgbClr val="CCFFFF"/>
                </a:solidFill>
              </a:rPr>
              <a:t>In order to understand why this happens, you have to understand electric charges.</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236788" y="1676400"/>
            <a:ext cx="8534400"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a:solidFill>
                <a:srgbClr val="FFFFFF"/>
              </a:solidFill>
            </a:endParaRPr>
          </a:p>
        </p:txBody>
      </p:sp>
      <p:sp>
        <p:nvSpPr>
          <p:cNvPr id="2" name="Title 1"/>
          <p:cNvSpPr>
            <a:spLocks noGrp="1"/>
          </p:cNvSpPr>
          <p:nvPr>
            <p:ph type="title"/>
          </p:nvPr>
        </p:nvSpPr>
        <p:spPr>
          <a:xfrm>
            <a:off x="2667000" y="304800"/>
            <a:ext cx="7772400" cy="2552700"/>
          </a:xfrm>
        </p:spPr>
        <p:txBody>
          <a:bodyPr/>
          <a:lstStyle/>
          <a:p>
            <a:pPr algn="ctr">
              <a:defRPr/>
            </a:pPr>
            <a:r>
              <a:rPr lang="en-US" sz="5400" dirty="0"/>
              <a:t>All matter is made up of very small particles called ______</a:t>
            </a:r>
          </a:p>
        </p:txBody>
      </p:sp>
      <p:sp>
        <p:nvSpPr>
          <p:cNvPr id="6" name="Title 1"/>
          <p:cNvSpPr txBox="1">
            <a:spLocks/>
          </p:cNvSpPr>
          <p:nvPr/>
        </p:nvSpPr>
        <p:spPr bwMode="auto">
          <a:xfrm>
            <a:off x="2617788" y="3657600"/>
            <a:ext cx="7772400" cy="217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9pPr>
          </a:lstStyle>
          <a:p>
            <a:pPr algn="ctr">
              <a:defRPr/>
            </a:pPr>
            <a:r>
              <a:rPr lang="en-US" sz="5400" dirty="0"/>
              <a:t>Atoms are made of even smaller particles called </a:t>
            </a:r>
            <a:r>
              <a:rPr lang="en-US" sz="4000" dirty="0"/>
              <a:t>___________________________</a:t>
            </a:r>
          </a:p>
        </p:txBody>
      </p:sp>
      <p:sp>
        <p:nvSpPr>
          <p:cNvPr id="3" name="TextBox 2"/>
          <p:cNvSpPr txBox="1"/>
          <p:nvPr/>
        </p:nvSpPr>
        <p:spPr>
          <a:xfrm>
            <a:off x="4648200" y="1873250"/>
            <a:ext cx="3657600" cy="922338"/>
          </a:xfrm>
          <a:prstGeom prst="rect">
            <a:avLst/>
          </a:prstGeom>
          <a:noFill/>
        </p:spPr>
        <p:txBody>
          <a:bodyPr>
            <a:spAutoFit/>
          </a:bodyPr>
          <a:lstStyle/>
          <a:p>
            <a:pPr algn="ctr">
              <a:defRPr/>
            </a:pPr>
            <a:r>
              <a:rPr lang="en-US" sz="5400" dirty="0">
                <a:solidFill>
                  <a:schemeClr val="tx2"/>
                </a:solidFill>
                <a:effectLst>
                  <a:outerShdw blurRad="50800" dist="88900" dir="2700000" algn="tl" rotWithShape="0">
                    <a:prstClr val="black">
                      <a:alpha val="40000"/>
                    </a:prstClr>
                  </a:outerShdw>
                </a:effectLst>
              </a:rPr>
              <a:t>atoms</a:t>
            </a:r>
          </a:p>
        </p:txBody>
      </p:sp>
      <p:sp>
        <p:nvSpPr>
          <p:cNvPr id="7" name="TextBox 6"/>
          <p:cNvSpPr txBox="1"/>
          <p:nvPr/>
        </p:nvSpPr>
        <p:spPr>
          <a:xfrm>
            <a:off x="2379663" y="4951414"/>
            <a:ext cx="8305800" cy="923925"/>
          </a:xfrm>
          <a:prstGeom prst="rect">
            <a:avLst/>
          </a:prstGeom>
          <a:noFill/>
        </p:spPr>
        <p:txBody>
          <a:bodyPr>
            <a:spAutoFit/>
          </a:bodyPr>
          <a:lstStyle/>
          <a:p>
            <a:pPr algn="ctr">
              <a:defRPr/>
            </a:pPr>
            <a:r>
              <a:rPr lang="en-US" sz="5200" dirty="0">
                <a:solidFill>
                  <a:schemeClr val="tx2"/>
                </a:solidFill>
                <a:effectLst>
                  <a:outerShdw blurRad="50800" dist="88900" dir="2700000" algn="tl" rotWithShape="0">
                    <a:prstClr val="black">
                      <a:alpha val="40000"/>
                    </a:prstClr>
                  </a:outerShdw>
                </a:effectLst>
                <a:latin typeface="+mj-lt"/>
              </a:rPr>
              <a:t>Protons, Neutrons, Electron</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Effect transition="in" filter="fade">
                                      <p:cBhvr>
                                        <p:cTn id="16" dur="1000"/>
                                        <p:tgtEl>
                                          <p:spTgt spid="3"/>
                                        </p:tgtEl>
                                      </p:cBhvr>
                                    </p:animEffect>
                                  </p:childTnLst>
                                </p:cTn>
                              </p:par>
                            </p:childTnLst>
                          </p:cTn>
                        </p:par>
                        <p:par>
                          <p:cTn id="17" fill="hold" nodeType="afterGroup">
                            <p:stCondLst>
                              <p:cond delay="1000"/>
                            </p:stCondLst>
                            <p:childTnLst>
                              <p:par>
                                <p:cTn id="18" presetID="47" presetClass="entr" presetSubtype="0" fill="hold" grpId="0" nodeType="afterEffect">
                                  <p:stCondLst>
                                    <p:cond delay="100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ppt_w</p:attrName>
                                        </p:attrNameLst>
                                      </p:cBhvr>
                                      <p:tavLst>
                                        <p:tav tm="0">
                                          <p:val>
                                            <p:fltVal val="0"/>
                                          </p:val>
                                        </p:tav>
                                        <p:tav tm="100000">
                                          <p:val>
                                            <p:strVal val="#ppt_w"/>
                                          </p:val>
                                        </p:tav>
                                      </p:tavLst>
                                    </p:anim>
                                    <p:anim calcmode="lin" valueType="num">
                                      <p:cBhvr>
                                        <p:cTn id="28" dur="1000" fill="hold"/>
                                        <p:tgtEl>
                                          <p:spTgt spid="7"/>
                                        </p:tgtEl>
                                        <p:attrNameLst>
                                          <p:attrName>ppt_h</p:attrName>
                                        </p:attrNameLst>
                                      </p:cBhvr>
                                      <p:tavLst>
                                        <p:tav tm="0">
                                          <p:val>
                                            <p:fltVal val="0"/>
                                          </p:val>
                                        </p:tav>
                                        <p:tav tm="100000">
                                          <p:val>
                                            <p:strVal val="#ppt_h"/>
                                          </p:val>
                                        </p:tav>
                                      </p:tavLst>
                                    </p:anim>
                                    <p:animEffect transition="in" filter="fade">
                                      <p:cBhvr>
                                        <p:cTn id="2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3"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236788" y="1676400"/>
            <a:ext cx="8534400"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a:solidFill>
                <a:srgbClr val="FFFFFF"/>
              </a:solidFill>
            </a:endParaRPr>
          </a:p>
        </p:txBody>
      </p:sp>
      <p:sp>
        <p:nvSpPr>
          <p:cNvPr id="2" name="Title 1"/>
          <p:cNvSpPr>
            <a:spLocks noGrp="1"/>
          </p:cNvSpPr>
          <p:nvPr>
            <p:ph type="title"/>
          </p:nvPr>
        </p:nvSpPr>
        <p:spPr>
          <a:xfrm>
            <a:off x="2667000" y="304800"/>
            <a:ext cx="7772400" cy="2552700"/>
          </a:xfrm>
        </p:spPr>
        <p:txBody>
          <a:bodyPr/>
          <a:lstStyle/>
          <a:p>
            <a:pPr algn="ctr">
              <a:defRPr/>
            </a:pPr>
            <a:r>
              <a:rPr lang="en-US" sz="4300" dirty="0"/>
              <a:t>Protons and Neutrons make up the center of the atom, the nucleus. Electrons are found outside the nucleus.</a:t>
            </a:r>
          </a:p>
        </p:txBody>
      </p:sp>
      <p:pic>
        <p:nvPicPr>
          <p:cNvPr id="37892" name="Picture 2" descr="http://images.tutorvista.com/cms/images/81/nucleu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1" y="3200400"/>
            <a:ext cx="3713163" cy="336708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nodeType="afterEffect">
                                  <p:stCondLst>
                                    <p:cond delay="3000"/>
                                  </p:stCondLst>
                                  <p:childTnLst>
                                    <p:set>
                                      <p:cBhvr>
                                        <p:cTn id="12" dur="1" fill="hold">
                                          <p:stCondLst>
                                            <p:cond delay="0"/>
                                          </p:stCondLst>
                                        </p:cTn>
                                        <p:tgtEl>
                                          <p:spTgt spid="37892"/>
                                        </p:tgtEl>
                                        <p:attrNameLst>
                                          <p:attrName>style.visibility</p:attrName>
                                        </p:attrNameLst>
                                      </p:cBhvr>
                                      <p:to>
                                        <p:strVal val="visible"/>
                                      </p:to>
                                    </p:set>
                                    <p:animEffect transition="in" filter="fade">
                                      <p:cBhvr>
                                        <p:cTn id="13" dur="10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236788" y="1676400"/>
            <a:ext cx="8534400"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a:solidFill>
                <a:srgbClr val="FFFFFF"/>
              </a:solidFill>
            </a:endParaRPr>
          </a:p>
        </p:txBody>
      </p:sp>
      <p:sp>
        <p:nvSpPr>
          <p:cNvPr id="2" name="Title 1"/>
          <p:cNvSpPr>
            <a:spLocks noGrp="1"/>
          </p:cNvSpPr>
          <p:nvPr>
            <p:ph type="title"/>
          </p:nvPr>
        </p:nvSpPr>
        <p:spPr>
          <a:xfrm>
            <a:off x="2667000" y="177800"/>
            <a:ext cx="7772400" cy="2552700"/>
          </a:xfrm>
        </p:spPr>
        <p:txBody>
          <a:bodyPr/>
          <a:lstStyle/>
          <a:p>
            <a:pPr algn="ctr">
              <a:defRPr/>
            </a:pPr>
            <a:r>
              <a:rPr lang="en-US" sz="5400" dirty="0"/>
              <a:t>Protons and Electrons are charged particles, and </a:t>
            </a:r>
            <a:br>
              <a:rPr lang="en-US" sz="5400" dirty="0"/>
            </a:br>
            <a:r>
              <a:rPr lang="en-US" sz="5400" dirty="0"/>
              <a:t>neutrons are not.</a:t>
            </a:r>
          </a:p>
        </p:txBody>
      </p:sp>
      <p:pic>
        <p:nvPicPr>
          <p:cNvPr id="38916" name="Picture 4" descr="https://dlnmh9ip6v2uc.cloudfront.net/assets/3/4/1/a/3/51a65d7bce395f156c0000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32226" y="2971800"/>
            <a:ext cx="5343525" cy="350520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10" presetClass="entr" presetSubtype="0" fill="hold" nodeType="afterEffect">
                                  <p:stCondLst>
                                    <p:cond delay="2000"/>
                                  </p:stCondLst>
                                  <p:childTnLst>
                                    <p:set>
                                      <p:cBhvr>
                                        <p:cTn id="12" dur="1" fill="hold">
                                          <p:stCondLst>
                                            <p:cond delay="0"/>
                                          </p:stCondLst>
                                        </p:cTn>
                                        <p:tgtEl>
                                          <p:spTgt spid="38916"/>
                                        </p:tgtEl>
                                        <p:attrNameLst>
                                          <p:attrName>style.visibility</p:attrName>
                                        </p:attrNameLst>
                                      </p:cBhvr>
                                      <p:to>
                                        <p:strVal val="visible"/>
                                      </p:to>
                                    </p:set>
                                    <p:animEffect transition="in" filter="fade">
                                      <p:cBhvr>
                                        <p:cTn id="13" dur="10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2236788" y="1676400"/>
            <a:ext cx="8534400"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a:solidFill>
                <a:srgbClr val="FFFFFF"/>
              </a:solidFill>
            </a:endParaRPr>
          </a:p>
        </p:txBody>
      </p:sp>
      <p:sp>
        <p:nvSpPr>
          <p:cNvPr id="2" name="Title 1"/>
          <p:cNvSpPr>
            <a:spLocks noGrp="1"/>
          </p:cNvSpPr>
          <p:nvPr>
            <p:ph type="title"/>
          </p:nvPr>
        </p:nvSpPr>
        <p:spPr>
          <a:xfrm>
            <a:off x="2743200" y="685800"/>
            <a:ext cx="7772400" cy="1752600"/>
          </a:xfrm>
        </p:spPr>
        <p:txBody>
          <a:bodyPr/>
          <a:lstStyle/>
          <a:p>
            <a:pPr algn="ctr">
              <a:defRPr/>
            </a:pPr>
            <a:r>
              <a:rPr lang="en-US" sz="6600" dirty="0"/>
              <a:t>Charge is a physical property. </a:t>
            </a:r>
          </a:p>
        </p:txBody>
      </p:sp>
      <p:sp>
        <p:nvSpPr>
          <p:cNvPr id="6" name="Title 1"/>
          <p:cNvSpPr txBox="1">
            <a:spLocks/>
          </p:cNvSpPr>
          <p:nvPr/>
        </p:nvSpPr>
        <p:spPr bwMode="auto">
          <a:xfrm>
            <a:off x="2617788" y="2819400"/>
            <a:ext cx="77724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b"/>
          <a:lst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5pPr>
            <a:lvl6pPr marL="4572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6pPr>
            <a:lvl7pPr marL="9144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7pPr>
            <a:lvl8pPr marL="13716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8pPr>
            <a:lvl9pPr marL="1828800"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Impact" pitchFamily="34" charset="0"/>
              </a:defRPr>
            </a:lvl9pPr>
          </a:lstStyle>
          <a:p>
            <a:pPr algn="ctr">
              <a:defRPr/>
            </a:pPr>
            <a:r>
              <a:rPr lang="en-US" sz="6000" dirty="0"/>
              <a:t>An object can have a positive charge, a negative charge, or no charge.</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47" presetClass="entr" presetSubtype="0" fill="hold" grpId="0" nodeType="afterEffect">
                                  <p:stCondLst>
                                    <p:cond delay="1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2236788" y="1676400"/>
            <a:ext cx="8534400" cy="3048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3600">
                <a:solidFill>
                  <a:schemeClr val="tx1"/>
                </a:solidFill>
                <a:latin typeface="Arial Rounded MT Bold" pitchFamily="34" charset="0"/>
              </a:defRPr>
            </a:lvl1pPr>
            <a:lvl2pPr marL="742950" indent="-285750">
              <a:defRPr sz="3600">
                <a:solidFill>
                  <a:schemeClr val="tx1"/>
                </a:solidFill>
                <a:latin typeface="Arial Rounded MT Bold" pitchFamily="34" charset="0"/>
              </a:defRPr>
            </a:lvl2pPr>
            <a:lvl3pPr marL="1143000" indent="-228600">
              <a:defRPr sz="3600">
                <a:solidFill>
                  <a:schemeClr val="tx1"/>
                </a:solidFill>
                <a:latin typeface="Arial Rounded MT Bold" pitchFamily="34" charset="0"/>
              </a:defRPr>
            </a:lvl3pPr>
            <a:lvl4pPr marL="1600200" indent="-228600">
              <a:defRPr sz="3600">
                <a:solidFill>
                  <a:schemeClr val="tx1"/>
                </a:solidFill>
                <a:latin typeface="Arial Rounded MT Bold" pitchFamily="34" charset="0"/>
              </a:defRPr>
            </a:lvl4pPr>
            <a:lvl5pPr marL="2057400" indent="-228600">
              <a:defRPr sz="3600">
                <a:solidFill>
                  <a:schemeClr val="tx1"/>
                </a:solidFill>
                <a:latin typeface="Arial Rounded MT Bold" pitchFamily="34" charset="0"/>
              </a:defRPr>
            </a:lvl5pPr>
            <a:lvl6pPr marL="2514600" indent="-228600" eaLnBrk="0" fontAlgn="base" hangingPunct="0">
              <a:spcBef>
                <a:spcPct val="0"/>
              </a:spcBef>
              <a:spcAft>
                <a:spcPct val="0"/>
              </a:spcAft>
              <a:defRPr sz="3600">
                <a:solidFill>
                  <a:schemeClr val="tx1"/>
                </a:solidFill>
                <a:latin typeface="Arial Rounded MT Bold" pitchFamily="34" charset="0"/>
              </a:defRPr>
            </a:lvl6pPr>
            <a:lvl7pPr marL="2971800" indent="-228600" eaLnBrk="0" fontAlgn="base" hangingPunct="0">
              <a:spcBef>
                <a:spcPct val="0"/>
              </a:spcBef>
              <a:spcAft>
                <a:spcPct val="0"/>
              </a:spcAft>
              <a:defRPr sz="3600">
                <a:solidFill>
                  <a:schemeClr val="tx1"/>
                </a:solidFill>
                <a:latin typeface="Arial Rounded MT Bold" pitchFamily="34" charset="0"/>
              </a:defRPr>
            </a:lvl7pPr>
            <a:lvl8pPr marL="3429000" indent="-228600" eaLnBrk="0" fontAlgn="base" hangingPunct="0">
              <a:spcBef>
                <a:spcPct val="0"/>
              </a:spcBef>
              <a:spcAft>
                <a:spcPct val="0"/>
              </a:spcAft>
              <a:defRPr sz="3600">
                <a:solidFill>
                  <a:schemeClr val="tx1"/>
                </a:solidFill>
                <a:latin typeface="Arial Rounded MT Bold" pitchFamily="34" charset="0"/>
              </a:defRPr>
            </a:lvl8pPr>
            <a:lvl9pPr marL="3886200" indent="-228600" eaLnBrk="0" fontAlgn="base" hangingPunct="0">
              <a:spcBef>
                <a:spcPct val="0"/>
              </a:spcBef>
              <a:spcAft>
                <a:spcPct val="0"/>
              </a:spcAft>
              <a:defRPr sz="3600">
                <a:solidFill>
                  <a:schemeClr val="tx1"/>
                </a:solidFill>
                <a:latin typeface="Arial Rounded MT Bold" pitchFamily="34" charset="0"/>
              </a:defRPr>
            </a:lvl9pPr>
          </a:lstStyle>
          <a:p>
            <a:endParaRPr lang="en-US" altLang="en-US">
              <a:solidFill>
                <a:srgbClr val="FFFFFF"/>
              </a:solidFill>
            </a:endParaRPr>
          </a:p>
        </p:txBody>
      </p:sp>
      <p:sp>
        <p:nvSpPr>
          <p:cNvPr id="2" name="Title 1"/>
          <p:cNvSpPr>
            <a:spLocks noGrp="1"/>
          </p:cNvSpPr>
          <p:nvPr>
            <p:ph type="title"/>
          </p:nvPr>
        </p:nvSpPr>
        <p:spPr>
          <a:xfrm>
            <a:off x="2617788" y="228600"/>
            <a:ext cx="7772400" cy="2552700"/>
          </a:xfrm>
        </p:spPr>
        <p:txBody>
          <a:bodyPr/>
          <a:lstStyle/>
          <a:p>
            <a:pPr algn="ctr">
              <a:defRPr/>
            </a:pPr>
            <a:r>
              <a:rPr lang="en-US" sz="5400" dirty="0"/>
              <a:t>Charged objects exert a force – a push or a pull – on other charged objects.</a:t>
            </a:r>
          </a:p>
        </p:txBody>
      </p:sp>
      <p:pic>
        <p:nvPicPr>
          <p:cNvPr id="6" name="Picture 5" descr="MCj010520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164" y="4797425"/>
            <a:ext cx="4879975"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3013" name="Group 3"/>
          <p:cNvGrpSpPr>
            <a:grpSpLocks noChangeAspect="1"/>
          </p:cNvGrpSpPr>
          <p:nvPr/>
        </p:nvGrpSpPr>
        <p:grpSpPr bwMode="auto">
          <a:xfrm>
            <a:off x="3276601" y="3048000"/>
            <a:ext cx="4697413" cy="1873250"/>
            <a:chOff x="672" y="1920"/>
            <a:chExt cx="2959" cy="1180"/>
          </a:xfrm>
        </p:grpSpPr>
        <p:sp>
          <p:nvSpPr>
            <p:cNvPr id="43014" name="AutoShape 2"/>
            <p:cNvSpPr>
              <a:spLocks noChangeAspect="1" noChangeArrowheads="1" noTextEdit="1"/>
            </p:cNvSpPr>
            <p:nvPr/>
          </p:nvSpPr>
          <p:spPr bwMode="auto">
            <a:xfrm>
              <a:off x="672" y="1920"/>
              <a:ext cx="2959" cy="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3015" name="Freeform 4"/>
            <p:cNvSpPr>
              <a:spLocks/>
            </p:cNvSpPr>
            <p:nvPr/>
          </p:nvSpPr>
          <p:spPr bwMode="auto">
            <a:xfrm>
              <a:off x="2159" y="2067"/>
              <a:ext cx="613" cy="273"/>
            </a:xfrm>
            <a:custGeom>
              <a:avLst/>
              <a:gdLst>
                <a:gd name="T0" fmla="*/ 564 w 613"/>
                <a:gd name="T1" fmla="*/ 214 h 273"/>
                <a:gd name="T2" fmla="*/ 545 w 613"/>
                <a:gd name="T3" fmla="*/ 174 h 273"/>
                <a:gd name="T4" fmla="*/ 502 w 613"/>
                <a:gd name="T5" fmla="*/ 152 h 273"/>
                <a:gd name="T6" fmla="*/ 442 w 613"/>
                <a:gd name="T7" fmla="*/ 148 h 273"/>
                <a:gd name="T8" fmla="*/ 365 w 613"/>
                <a:gd name="T9" fmla="*/ 154 h 273"/>
                <a:gd name="T10" fmla="*/ 278 w 613"/>
                <a:gd name="T11" fmla="*/ 170 h 273"/>
                <a:gd name="T12" fmla="*/ 184 w 613"/>
                <a:gd name="T13" fmla="*/ 190 h 273"/>
                <a:gd name="T14" fmla="*/ 87 w 613"/>
                <a:gd name="T15" fmla="*/ 212 h 273"/>
                <a:gd name="T16" fmla="*/ 20 w 613"/>
                <a:gd name="T17" fmla="*/ 223 h 273"/>
                <a:gd name="T18" fmla="*/ 7 w 613"/>
                <a:gd name="T19" fmla="*/ 196 h 273"/>
                <a:gd name="T20" fmla="*/ 9 w 613"/>
                <a:gd name="T21" fmla="*/ 151 h 273"/>
                <a:gd name="T22" fmla="*/ 15 w 613"/>
                <a:gd name="T23" fmla="*/ 102 h 273"/>
                <a:gd name="T24" fmla="*/ 10 w 613"/>
                <a:gd name="T25" fmla="*/ 58 h 273"/>
                <a:gd name="T26" fmla="*/ 0 w 613"/>
                <a:gd name="T27" fmla="*/ 12 h 273"/>
                <a:gd name="T28" fmla="*/ 23 w 613"/>
                <a:gd name="T29" fmla="*/ 2 h 273"/>
                <a:gd name="T30" fmla="*/ 40 w 613"/>
                <a:gd name="T31" fmla="*/ 17 h 273"/>
                <a:gd name="T32" fmla="*/ 51 w 613"/>
                <a:gd name="T33" fmla="*/ 42 h 273"/>
                <a:gd name="T34" fmla="*/ 59 w 613"/>
                <a:gd name="T35" fmla="*/ 70 h 273"/>
                <a:gd name="T36" fmla="*/ 60 w 613"/>
                <a:gd name="T37" fmla="*/ 99 h 273"/>
                <a:gd name="T38" fmla="*/ 60 w 613"/>
                <a:gd name="T39" fmla="*/ 140 h 273"/>
                <a:gd name="T40" fmla="*/ 69 w 613"/>
                <a:gd name="T41" fmla="*/ 161 h 273"/>
                <a:gd name="T42" fmla="*/ 109 w 613"/>
                <a:gd name="T43" fmla="*/ 152 h 273"/>
                <a:gd name="T44" fmla="*/ 165 w 613"/>
                <a:gd name="T45" fmla="*/ 139 h 273"/>
                <a:gd name="T46" fmla="*/ 231 w 613"/>
                <a:gd name="T47" fmla="*/ 124 h 273"/>
                <a:gd name="T48" fmla="*/ 302 w 613"/>
                <a:gd name="T49" fmla="*/ 111 h 273"/>
                <a:gd name="T50" fmla="*/ 373 w 613"/>
                <a:gd name="T51" fmla="*/ 100 h 273"/>
                <a:gd name="T52" fmla="*/ 439 w 613"/>
                <a:gd name="T53" fmla="*/ 96 h 273"/>
                <a:gd name="T54" fmla="*/ 495 w 613"/>
                <a:gd name="T55" fmla="*/ 96 h 273"/>
                <a:gd name="T56" fmla="*/ 538 w 613"/>
                <a:gd name="T57" fmla="*/ 108 h 273"/>
                <a:gd name="T58" fmla="*/ 575 w 613"/>
                <a:gd name="T59" fmla="*/ 130 h 273"/>
                <a:gd name="T60" fmla="*/ 601 w 613"/>
                <a:gd name="T61" fmla="*/ 165 h 273"/>
                <a:gd name="T62" fmla="*/ 613 w 613"/>
                <a:gd name="T63" fmla="*/ 217 h 273"/>
                <a:gd name="T64" fmla="*/ 608 w 613"/>
                <a:gd name="T65" fmla="*/ 260 h 273"/>
                <a:gd name="T66" fmla="*/ 594 w 613"/>
                <a:gd name="T67" fmla="*/ 271 h 273"/>
                <a:gd name="T68" fmla="*/ 576 w 613"/>
                <a:gd name="T69" fmla="*/ 270 h 273"/>
                <a:gd name="T70" fmla="*/ 564 w 613"/>
                <a:gd name="T71" fmla="*/ 254 h 27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13" h="273">
                  <a:moveTo>
                    <a:pt x="564" y="242"/>
                  </a:moveTo>
                  <a:lnTo>
                    <a:pt x="564" y="214"/>
                  </a:lnTo>
                  <a:lnTo>
                    <a:pt x="558" y="190"/>
                  </a:lnTo>
                  <a:lnTo>
                    <a:pt x="545" y="174"/>
                  </a:lnTo>
                  <a:lnTo>
                    <a:pt x="526" y="161"/>
                  </a:lnTo>
                  <a:lnTo>
                    <a:pt x="502" y="152"/>
                  </a:lnTo>
                  <a:lnTo>
                    <a:pt x="474" y="148"/>
                  </a:lnTo>
                  <a:lnTo>
                    <a:pt x="442" y="148"/>
                  </a:lnTo>
                  <a:lnTo>
                    <a:pt x="405" y="149"/>
                  </a:lnTo>
                  <a:lnTo>
                    <a:pt x="365" y="154"/>
                  </a:lnTo>
                  <a:lnTo>
                    <a:pt x="324" y="161"/>
                  </a:lnTo>
                  <a:lnTo>
                    <a:pt x="278" y="170"/>
                  </a:lnTo>
                  <a:lnTo>
                    <a:pt x="233" y="180"/>
                  </a:lnTo>
                  <a:lnTo>
                    <a:pt x="184" y="190"/>
                  </a:lnTo>
                  <a:lnTo>
                    <a:pt x="135" y="201"/>
                  </a:lnTo>
                  <a:lnTo>
                    <a:pt x="87" y="212"/>
                  </a:lnTo>
                  <a:lnTo>
                    <a:pt x="38" y="223"/>
                  </a:lnTo>
                  <a:lnTo>
                    <a:pt x="20" y="223"/>
                  </a:lnTo>
                  <a:lnTo>
                    <a:pt x="12" y="212"/>
                  </a:lnTo>
                  <a:lnTo>
                    <a:pt x="7" y="196"/>
                  </a:lnTo>
                  <a:lnTo>
                    <a:pt x="6" y="174"/>
                  </a:lnTo>
                  <a:lnTo>
                    <a:pt x="9" y="151"/>
                  </a:lnTo>
                  <a:lnTo>
                    <a:pt x="12" y="126"/>
                  </a:lnTo>
                  <a:lnTo>
                    <a:pt x="15" y="102"/>
                  </a:lnTo>
                  <a:lnTo>
                    <a:pt x="16" y="81"/>
                  </a:lnTo>
                  <a:lnTo>
                    <a:pt x="10" y="58"/>
                  </a:lnTo>
                  <a:lnTo>
                    <a:pt x="1" y="33"/>
                  </a:lnTo>
                  <a:lnTo>
                    <a:pt x="0" y="12"/>
                  </a:lnTo>
                  <a:lnTo>
                    <a:pt x="16" y="0"/>
                  </a:lnTo>
                  <a:lnTo>
                    <a:pt x="23" y="2"/>
                  </a:lnTo>
                  <a:lnTo>
                    <a:pt x="32" y="8"/>
                  </a:lnTo>
                  <a:lnTo>
                    <a:pt x="40" y="17"/>
                  </a:lnTo>
                  <a:lnTo>
                    <a:pt x="46" y="28"/>
                  </a:lnTo>
                  <a:lnTo>
                    <a:pt x="51" y="42"/>
                  </a:lnTo>
                  <a:lnTo>
                    <a:pt x="56" y="55"/>
                  </a:lnTo>
                  <a:lnTo>
                    <a:pt x="59" y="70"/>
                  </a:lnTo>
                  <a:lnTo>
                    <a:pt x="60" y="81"/>
                  </a:lnTo>
                  <a:lnTo>
                    <a:pt x="60" y="99"/>
                  </a:lnTo>
                  <a:lnTo>
                    <a:pt x="62" y="118"/>
                  </a:lnTo>
                  <a:lnTo>
                    <a:pt x="60" y="140"/>
                  </a:lnTo>
                  <a:lnTo>
                    <a:pt x="57" y="164"/>
                  </a:lnTo>
                  <a:lnTo>
                    <a:pt x="69" y="161"/>
                  </a:lnTo>
                  <a:lnTo>
                    <a:pt x="87" y="156"/>
                  </a:lnTo>
                  <a:lnTo>
                    <a:pt x="109" y="152"/>
                  </a:lnTo>
                  <a:lnTo>
                    <a:pt x="135" y="145"/>
                  </a:lnTo>
                  <a:lnTo>
                    <a:pt x="165" y="139"/>
                  </a:lnTo>
                  <a:lnTo>
                    <a:pt x="197" y="131"/>
                  </a:lnTo>
                  <a:lnTo>
                    <a:pt x="231" y="124"/>
                  </a:lnTo>
                  <a:lnTo>
                    <a:pt x="265" y="118"/>
                  </a:lnTo>
                  <a:lnTo>
                    <a:pt x="302" y="111"/>
                  </a:lnTo>
                  <a:lnTo>
                    <a:pt x="337" y="106"/>
                  </a:lnTo>
                  <a:lnTo>
                    <a:pt x="373" y="100"/>
                  </a:lnTo>
                  <a:lnTo>
                    <a:pt x="407" y="98"/>
                  </a:lnTo>
                  <a:lnTo>
                    <a:pt x="439" y="96"/>
                  </a:lnTo>
                  <a:lnTo>
                    <a:pt x="468" y="95"/>
                  </a:lnTo>
                  <a:lnTo>
                    <a:pt x="495" y="96"/>
                  </a:lnTo>
                  <a:lnTo>
                    <a:pt x="517" y="100"/>
                  </a:lnTo>
                  <a:lnTo>
                    <a:pt x="538" y="108"/>
                  </a:lnTo>
                  <a:lnTo>
                    <a:pt x="557" y="117"/>
                  </a:lnTo>
                  <a:lnTo>
                    <a:pt x="575" y="130"/>
                  </a:lnTo>
                  <a:lnTo>
                    <a:pt x="589" y="146"/>
                  </a:lnTo>
                  <a:lnTo>
                    <a:pt x="601" y="165"/>
                  </a:lnTo>
                  <a:lnTo>
                    <a:pt x="608" y="189"/>
                  </a:lnTo>
                  <a:lnTo>
                    <a:pt x="613" y="217"/>
                  </a:lnTo>
                  <a:lnTo>
                    <a:pt x="611" y="248"/>
                  </a:lnTo>
                  <a:lnTo>
                    <a:pt x="608" y="260"/>
                  </a:lnTo>
                  <a:lnTo>
                    <a:pt x="601" y="267"/>
                  </a:lnTo>
                  <a:lnTo>
                    <a:pt x="594" y="271"/>
                  </a:lnTo>
                  <a:lnTo>
                    <a:pt x="585" y="273"/>
                  </a:lnTo>
                  <a:lnTo>
                    <a:pt x="576" y="270"/>
                  </a:lnTo>
                  <a:lnTo>
                    <a:pt x="569" y="264"/>
                  </a:lnTo>
                  <a:lnTo>
                    <a:pt x="564" y="254"/>
                  </a:lnTo>
                  <a:lnTo>
                    <a:pt x="564" y="242"/>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6" name="Freeform 5"/>
            <p:cNvSpPr>
              <a:spLocks/>
            </p:cNvSpPr>
            <p:nvPr/>
          </p:nvSpPr>
          <p:spPr bwMode="auto">
            <a:xfrm>
              <a:off x="2698" y="1986"/>
              <a:ext cx="251" cy="279"/>
            </a:xfrm>
            <a:custGeom>
              <a:avLst/>
              <a:gdLst>
                <a:gd name="T0" fmla="*/ 198 w 251"/>
                <a:gd name="T1" fmla="*/ 24 h 279"/>
                <a:gd name="T2" fmla="*/ 217 w 251"/>
                <a:gd name="T3" fmla="*/ 42 h 279"/>
                <a:gd name="T4" fmla="*/ 232 w 251"/>
                <a:gd name="T5" fmla="*/ 64 h 279"/>
                <a:gd name="T6" fmla="*/ 243 w 251"/>
                <a:gd name="T7" fmla="*/ 87 h 279"/>
                <a:gd name="T8" fmla="*/ 249 w 251"/>
                <a:gd name="T9" fmla="*/ 114 h 279"/>
                <a:gd name="T10" fmla="*/ 251 w 251"/>
                <a:gd name="T11" fmla="*/ 140 h 279"/>
                <a:gd name="T12" fmla="*/ 249 w 251"/>
                <a:gd name="T13" fmla="*/ 168 h 279"/>
                <a:gd name="T14" fmla="*/ 242 w 251"/>
                <a:gd name="T15" fmla="*/ 195 h 279"/>
                <a:gd name="T16" fmla="*/ 230 w 251"/>
                <a:gd name="T17" fmla="*/ 220 h 279"/>
                <a:gd name="T18" fmla="*/ 217 w 251"/>
                <a:gd name="T19" fmla="*/ 237 h 279"/>
                <a:gd name="T20" fmla="*/ 201 w 251"/>
                <a:gd name="T21" fmla="*/ 251 h 279"/>
                <a:gd name="T22" fmla="*/ 181 w 251"/>
                <a:gd name="T23" fmla="*/ 260 h 279"/>
                <a:gd name="T24" fmla="*/ 161 w 251"/>
                <a:gd name="T25" fmla="*/ 265 h 279"/>
                <a:gd name="T26" fmla="*/ 137 w 251"/>
                <a:gd name="T27" fmla="*/ 268 h 279"/>
                <a:gd name="T28" fmla="*/ 115 w 251"/>
                <a:gd name="T29" fmla="*/ 267 h 279"/>
                <a:gd name="T30" fmla="*/ 92 w 251"/>
                <a:gd name="T31" fmla="*/ 264 h 279"/>
                <a:gd name="T32" fmla="*/ 69 w 251"/>
                <a:gd name="T33" fmla="*/ 257 h 279"/>
                <a:gd name="T34" fmla="*/ 65 w 251"/>
                <a:gd name="T35" fmla="*/ 268 h 279"/>
                <a:gd name="T36" fmla="*/ 59 w 251"/>
                <a:gd name="T37" fmla="*/ 276 h 279"/>
                <a:gd name="T38" fmla="*/ 50 w 251"/>
                <a:gd name="T39" fmla="*/ 279 h 279"/>
                <a:gd name="T40" fmla="*/ 43 w 251"/>
                <a:gd name="T41" fmla="*/ 279 h 279"/>
                <a:gd name="T42" fmla="*/ 36 w 251"/>
                <a:gd name="T43" fmla="*/ 274 h 279"/>
                <a:gd name="T44" fmla="*/ 31 w 251"/>
                <a:gd name="T45" fmla="*/ 265 h 279"/>
                <a:gd name="T46" fmla="*/ 30 w 251"/>
                <a:gd name="T47" fmla="*/ 252 h 279"/>
                <a:gd name="T48" fmla="*/ 31 w 251"/>
                <a:gd name="T49" fmla="*/ 236 h 279"/>
                <a:gd name="T50" fmla="*/ 13 w 251"/>
                <a:gd name="T51" fmla="*/ 218 h 279"/>
                <a:gd name="T52" fmla="*/ 3 w 251"/>
                <a:gd name="T53" fmla="*/ 201 h 279"/>
                <a:gd name="T54" fmla="*/ 0 w 251"/>
                <a:gd name="T55" fmla="*/ 180 h 279"/>
                <a:gd name="T56" fmla="*/ 2 w 251"/>
                <a:gd name="T57" fmla="*/ 159 h 279"/>
                <a:gd name="T58" fmla="*/ 6 w 251"/>
                <a:gd name="T59" fmla="*/ 137 h 279"/>
                <a:gd name="T60" fmla="*/ 16 w 251"/>
                <a:gd name="T61" fmla="*/ 114 h 279"/>
                <a:gd name="T62" fmla="*/ 28 w 251"/>
                <a:gd name="T63" fmla="*/ 90 h 279"/>
                <a:gd name="T64" fmla="*/ 41 w 251"/>
                <a:gd name="T65" fmla="*/ 67 h 279"/>
                <a:gd name="T66" fmla="*/ 56 w 251"/>
                <a:gd name="T67" fmla="*/ 44 h 279"/>
                <a:gd name="T68" fmla="*/ 74 w 251"/>
                <a:gd name="T69" fmla="*/ 27 h 279"/>
                <a:gd name="T70" fmla="*/ 93 w 251"/>
                <a:gd name="T71" fmla="*/ 14 h 279"/>
                <a:gd name="T72" fmla="*/ 112 w 251"/>
                <a:gd name="T73" fmla="*/ 5 h 279"/>
                <a:gd name="T74" fmla="*/ 133 w 251"/>
                <a:gd name="T75" fmla="*/ 0 h 279"/>
                <a:gd name="T76" fmla="*/ 155 w 251"/>
                <a:gd name="T77" fmla="*/ 3 h 279"/>
                <a:gd name="T78" fmla="*/ 177 w 251"/>
                <a:gd name="T79" fmla="*/ 11 h 279"/>
                <a:gd name="T80" fmla="*/ 198 w 251"/>
                <a:gd name="T81" fmla="*/ 24 h 27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51" h="279">
                  <a:moveTo>
                    <a:pt x="198" y="24"/>
                  </a:moveTo>
                  <a:lnTo>
                    <a:pt x="217" y="42"/>
                  </a:lnTo>
                  <a:lnTo>
                    <a:pt x="232" y="64"/>
                  </a:lnTo>
                  <a:lnTo>
                    <a:pt x="243" y="87"/>
                  </a:lnTo>
                  <a:lnTo>
                    <a:pt x="249" y="114"/>
                  </a:lnTo>
                  <a:lnTo>
                    <a:pt x="251" y="140"/>
                  </a:lnTo>
                  <a:lnTo>
                    <a:pt x="249" y="168"/>
                  </a:lnTo>
                  <a:lnTo>
                    <a:pt x="242" y="195"/>
                  </a:lnTo>
                  <a:lnTo>
                    <a:pt x="230" y="220"/>
                  </a:lnTo>
                  <a:lnTo>
                    <a:pt x="217" y="237"/>
                  </a:lnTo>
                  <a:lnTo>
                    <a:pt x="201" y="251"/>
                  </a:lnTo>
                  <a:lnTo>
                    <a:pt x="181" y="260"/>
                  </a:lnTo>
                  <a:lnTo>
                    <a:pt x="161" y="265"/>
                  </a:lnTo>
                  <a:lnTo>
                    <a:pt x="137" y="268"/>
                  </a:lnTo>
                  <a:lnTo>
                    <a:pt x="115" y="267"/>
                  </a:lnTo>
                  <a:lnTo>
                    <a:pt x="92" y="264"/>
                  </a:lnTo>
                  <a:lnTo>
                    <a:pt x="69" y="257"/>
                  </a:lnTo>
                  <a:lnTo>
                    <a:pt x="65" y="268"/>
                  </a:lnTo>
                  <a:lnTo>
                    <a:pt x="59" y="276"/>
                  </a:lnTo>
                  <a:lnTo>
                    <a:pt x="50" y="279"/>
                  </a:lnTo>
                  <a:lnTo>
                    <a:pt x="43" y="279"/>
                  </a:lnTo>
                  <a:lnTo>
                    <a:pt x="36" y="274"/>
                  </a:lnTo>
                  <a:lnTo>
                    <a:pt x="31" y="265"/>
                  </a:lnTo>
                  <a:lnTo>
                    <a:pt x="30" y="252"/>
                  </a:lnTo>
                  <a:lnTo>
                    <a:pt x="31" y="236"/>
                  </a:lnTo>
                  <a:lnTo>
                    <a:pt x="13" y="218"/>
                  </a:lnTo>
                  <a:lnTo>
                    <a:pt x="3" y="201"/>
                  </a:lnTo>
                  <a:lnTo>
                    <a:pt x="0" y="180"/>
                  </a:lnTo>
                  <a:lnTo>
                    <a:pt x="2" y="159"/>
                  </a:lnTo>
                  <a:lnTo>
                    <a:pt x="6" y="137"/>
                  </a:lnTo>
                  <a:lnTo>
                    <a:pt x="16" y="114"/>
                  </a:lnTo>
                  <a:lnTo>
                    <a:pt x="28" y="90"/>
                  </a:lnTo>
                  <a:lnTo>
                    <a:pt x="41" y="67"/>
                  </a:lnTo>
                  <a:lnTo>
                    <a:pt x="56" y="44"/>
                  </a:lnTo>
                  <a:lnTo>
                    <a:pt x="74" y="27"/>
                  </a:lnTo>
                  <a:lnTo>
                    <a:pt x="93" y="14"/>
                  </a:lnTo>
                  <a:lnTo>
                    <a:pt x="112" y="5"/>
                  </a:lnTo>
                  <a:lnTo>
                    <a:pt x="133" y="0"/>
                  </a:lnTo>
                  <a:lnTo>
                    <a:pt x="155" y="3"/>
                  </a:lnTo>
                  <a:lnTo>
                    <a:pt x="177" y="11"/>
                  </a:lnTo>
                  <a:lnTo>
                    <a:pt x="198" y="24"/>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7" name="Freeform 6"/>
            <p:cNvSpPr>
              <a:spLocks/>
            </p:cNvSpPr>
            <p:nvPr/>
          </p:nvSpPr>
          <p:spPr bwMode="auto">
            <a:xfrm>
              <a:off x="2212" y="2103"/>
              <a:ext cx="1384" cy="981"/>
            </a:xfrm>
            <a:custGeom>
              <a:avLst/>
              <a:gdLst>
                <a:gd name="T0" fmla="*/ 588 w 1384"/>
                <a:gd name="T1" fmla="*/ 624 h 981"/>
                <a:gd name="T2" fmla="*/ 508 w 1384"/>
                <a:gd name="T3" fmla="*/ 623 h 981"/>
                <a:gd name="T4" fmla="*/ 430 w 1384"/>
                <a:gd name="T5" fmla="*/ 615 h 981"/>
                <a:gd name="T6" fmla="*/ 349 w 1384"/>
                <a:gd name="T7" fmla="*/ 595 h 981"/>
                <a:gd name="T8" fmla="*/ 312 w 1384"/>
                <a:gd name="T9" fmla="*/ 548 h 981"/>
                <a:gd name="T10" fmla="*/ 385 w 1384"/>
                <a:gd name="T11" fmla="*/ 506 h 981"/>
                <a:gd name="T12" fmla="*/ 473 w 1384"/>
                <a:gd name="T13" fmla="*/ 473 h 981"/>
                <a:gd name="T14" fmla="*/ 575 w 1384"/>
                <a:gd name="T15" fmla="*/ 448 h 981"/>
                <a:gd name="T16" fmla="*/ 688 w 1384"/>
                <a:gd name="T17" fmla="*/ 430 h 981"/>
                <a:gd name="T18" fmla="*/ 665 w 1384"/>
                <a:gd name="T19" fmla="*/ 374 h 981"/>
                <a:gd name="T20" fmla="*/ 607 w 1384"/>
                <a:gd name="T21" fmla="*/ 311 h 981"/>
                <a:gd name="T22" fmla="*/ 542 w 1384"/>
                <a:gd name="T23" fmla="*/ 256 h 981"/>
                <a:gd name="T24" fmla="*/ 455 w 1384"/>
                <a:gd name="T25" fmla="*/ 237 h 981"/>
                <a:gd name="T26" fmla="*/ 330 w 1384"/>
                <a:gd name="T27" fmla="*/ 250 h 981"/>
                <a:gd name="T28" fmla="*/ 168 w 1384"/>
                <a:gd name="T29" fmla="*/ 271 h 981"/>
                <a:gd name="T30" fmla="*/ 54 w 1384"/>
                <a:gd name="T31" fmla="*/ 283 h 981"/>
                <a:gd name="T32" fmla="*/ 3 w 1384"/>
                <a:gd name="T33" fmla="*/ 268 h 981"/>
                <a:gd name="T34" fmla="*/ 31 w 1384"/>
                <a:gd name="T35" fmla="*/ 123 h 981"/>
                <a:gd name="T36" fmla="*/ 15 w 1384"/>
                <a:gd name="T37" fmla="*/ 25 h 981"/>
                <a:gd name="T38" fmla="*/ 40 w 1384"/>
                <a:gd name="T39" fmla="*/ 0 h 981"/>
                <a:gd name="T40" fmla="*/ 78 w 1384"/>
                <a:gd name="T41" fmla="*/ 107 h 981"/>
                <a:gd name="T42" fmla="*/ 454 w 1384"/>
                <a:gd name="T43" fmla="*/ 181 h 981"/>
                <a:gd name="T44" fmla="*/ 560 w 1384"/>
                <a:gd name="T45" fmla="*/ 206 h 981"/>
                <a:gd name="T46" fmla="*/ 647 w 1384"/>
                <a:gd name="T47" fmla="*/ 278 h 981"/>
                <a:gd name="T48" fmla="*/ 729 w 1384"/>
                <a:gd name="T49" fmla="*/ 365 h 981"/>
                <a:gd name="T50" fmla="*/ 818 w 1384"/>
                <a:gd name="T51" fmla="*/ 428 h 981"/>
                <a:gd name="T52" fmla="*/ 886 w 1384"/>
                <a:gd name="T53" fmla="*/ 480 h 981"/>
                <a:gd name="T54" fmla="*/ 939 w 1384"/>
                <a:gd name="T55" fmla="*/ 555 h 981"/>
                <a:gd name="T56" fmla="*/ 995 w 1384"/>
                <a:gd name="T57" fmla="*/ 627 h 981"/>
                <a:gd name="T58" fmla="*/ 1074 w 1384"/>
                <a:gd name="T59" fmla="*/ 666 h 981"/>
                <a:gd name="T60" fmla="*/ 1155 w 1384"/>
                <a:gd name="T61" fmla="*/ 686 h 981"/>
                <a:gd name="T62" fmla="*/ 1219 w 1384"/>
                <a:gd name="T63" fmla="*/ 716 h 981"/>
                <a:gd name="T64" fmla="*/ 1280 w 1384"/>
                <a:gd name="T65" fmla="*/ 755 h 981"/>
                <a:gd name="T66" fmla="*/ 1341 w 1384"/>
                <a:gd name="T67" fmla="*/ 792 h 981"/>
                <a:gd name="T68" fmla="*/ 1364 w 1384"/>
                <a:gd name="T69" fmla="*/ 870 h 981"/>
                <a:gd name="T70" fmla="*/ 1372 w 1384"/>
                <a:gd name="T71" fmla="*/ 976 h 981"/>
                <a:gd name="T72" fmla="*/ 1248 w 1384"/>
                <a:gd name="T73" fmla="*/ 968 h 981"/>
                <a:gd name="T74" fmla="*/ 1328 w 1384"/>
                <a:gd name="T75" fmla="*/ 925 h 981"/>
                <a:gd name="T76" fmla="*/ 1254 w 1384"/>
                <a:gd name="T77" fmla="*/ 803 h 981"/>
                <a:gd name="T78" fmla="*/ 1196 w 1384"/>
                <a:gd name="T79" fmla="*/ 766 h 981"/>
                <a:gd name="T80" fmla="*/ 1139 w 1384"/>
                <a:gd name="T81" fmla="*/ 738 h 981"/>
                <a:gd name="T82" fmla="*/ 1064 w 1384"/>
                <a:gd name="T83" fmla="*/ 720 h 981"/>
                <a:gd name="T84" fmla="*/ 993 w 1384"/>
                <a:gd name="T85" fmla="*/ 695 h 981"/>
                <a:gd name="T86" fmla="*/ 925 w 1384"/>
                <a:gd name="T87" fmla="*/ 626 h 981"/>
                <a:gd name="T88" fmla="*/ 872 w 1384"/>
                <a:gd name="T89" fmla="*/ 548 h 981"/>
                <a:gd name="T90" fmla="*/ 819 w 1384"/>
                <a:gd name="T91" fmla="*/ 490 h 981"/>
                <a:gd name="T92" fmla="*/ 731 w 1384"/>
                <a:gd name="T93" fmla="*/ 481 h 981"/>
                <a:gd name="T94" fmla="*/ 625 w 1384"/>
                <a:gd name="T95" fmla="*/ 495 h 981"/>
                <a:gd name="T96" fmla="*/ 529 w 1384"/>
                <a:gd name="T97" fmla="*/ 514 h 981"/>
                <a:gd name="T98" fmla="*/ 445 w 1384"/>
                <a:gd name="T99" fmla="*/ 540 h 981"/>
                <a:gd name="T100" fmla="*/ 448 w 1384"/>
                <a:gd name="T101" fmla="*/ 562 h 981"/>
                <a:gd name="T102" fmla="*/ 542 w 1384"/>
                <a:gd name="T103" fmla="*/ 568 h 981"/>
                <a:gd name="T104" fmla="*/ 639 w 1384"/>
                <a:gd name="T105" fmla="*/ 570 h 981"/>
                <a:gd name="T106" fmla="*/ 725 w 1384"/>
                <a:gd name="T107" fmla="*/ 583 h 981"/>
                <a:gd name="T108" fmla="*/ 774 w 1384"/>
                <a:gd name="T109" fmla="*/ 624 h 981"/>
                <a:gd name="T110" fmla="*/ 673 w 1384"/>
                <a:gd name="T111" fmla="*/ 676 h 981"/>
                <a:gd name="T112" fmla="*/ 583 w 1384"/>
                <a:gd name="T113" fmla="*/ 720 h 981"/>
                <a:gd name="T114" fmla="*/ 553 w 1384"/>
                <a:gd name="T115" fmla="*/ 751 h 981"/>
                <a:gd name="T116" fmla="*/ 525 w 1384"/>
                <a:gd name="T117" fmla="*/ 732 h 981"/>
                <a:gd name="T118" fmla="*/ 542 w 1384"/>
                <a:gd name="T119" fmla="*/ 688 h 981"/>
                <a:gd name="T120" fmla="*/ 606 w 1384"/>
                <a:gd name="T121" fmla="*/ 645 h 98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384" h="981">
                  <a:moveTo>
                    <a:pt x="650" y="626"/>
                  </a:moveTo>
                  <a:lnTo>
                    <a:pt x="629" y="626"/>
                  </a:lnTo>
                  <a:lnTo>
                    <a:pt x="609" y="624"/>
                  </a:lnTo>
                  <a:lnTo>
                    <a:pt x="588" y="624"/>
                  </a:lnTo>
                  <a:lnTo>
                    <a:pt x="567" y="624"/>
                  </a:lnTo>
                  <a:lnTo>
                    <a:pt x="548" y="624"/>
                  </a:lnTo>
                  <a:lnTo>
                    <a:pt x="527" y="624"/>
                  </a:lnTo>
                  <a:lnTo>
                    <a:pt x="508" y="623"/>
                  </a:lnTo>
                  <a:lnTo>
                    <a:pt x="489" y="623"/>
                  </a:lnTo>
                  <a:lnTo>
                    <a:pt x="470" y="621"/>
                  </a:lnTo>
                  <a:lnTo>
                    <a:pt x="451" y="618"/>
                  </a:lnTo>
                  <a:lnTo>
                    <a:pt x="430" y="615"/>
                  </a:lnTo>
                  <a:lnTo>
                    <a:pt x="411" y="613"/>
                  </a:lnTo>
                  <a:lnTo>
                    <a:pt x="390" y="607"/>
                  </a:lnTo>
                  <a:lnTo>
                    <a:pt x="370" y="602"/>
                  </a:lnTo>
                  <a:lnTo>
                    <a:pt x="349" y="595"/>
                  </a:lnTo>
                  <a:lnTo>
                    <a:pt x="329" y="586"/>
                  </a:lnTo>
                  <a:lnTo>
                    <a:pt x="314" y="576"/>
                  </a:lnTo>
                  <a:lnTo>
                    <a:pt x="309" y="562"/>
                  </a:lnTo>
                  <a:lnTo>
                    <a:pt x="312" y="548"/>
                  </a:lnTo>
                  <a:lnTo>
                    <a:pt x="326" y="536"/>
                  </a:lnTo>
                  <a:lnTo>
                    <a:pt x="345" y="526"/>
                  </a:lnTo>
                  <a:lnTo>
                    <a:pt x="364" y="515"/>
                  </a:lnTo>
                  <a:lnTo>
                    <a:pt x="385" y="506"/>
                  </a:lnTo>
                  <a:lnTo>
                    <a:pt x="405" y="496"/>
                  </a:lnTo>
                  <a:lnTo>
                    <a:pt x="427" y="489"/>
                  </a:lnTo>
                  <a:lnTo>
                    <a:pt x="451" y="480"/>
                  </a:lnTo>
                  <a:lnTo>
                    <a:pt x="473" y="473"/>
                  </a:lnTo>
                  <a:lnTo>
                    <a:pt x="498" y="465"/>
                  </a:lnTo>
                  <a:lnTo>
                    <a:pt x="523" y="459"/>
                  </a:lnTo>
                  <a:lnTo>
                    <a:pt x="548" y="453"/>
                  </a:lnTo>
                  <a:lnTo>
                    <a:pt x="575" y="448"/>
                  </a:lnTo>
                  <a:lnTo>
                    <a:pt x="601" y="442"/>
                  </a:lnTo>
                  <a:lnTo>
                    <a:pt x="629" y="437"/>
                  </a:lnTo>
                  <a:lnTo>
                    <a:pt x="659" y="433"/>
                  </a:lnTo>
                  <a:lnTo>
                    <a:pt x="688" y="430"/>
                  </a:lnTo>
                  <a:lnTo>
                    <a:pt x="718" y="427"/>
                  </a:lnTo>
                  <a:lnTo>
                    <a:pt x="700" y="409"/>
                  </a:lnTo>
                  <a:lnTo>
                    <a:pt x="682" y="392"/>
                  </a:lnTo>
                  <a:lnTo>
                    <a:pt x="665" y="374"/>
                  </a:lnTo>
                  <a:lnTo>
                    <a:pt x="648" y="355"/>
                  </a:lnTo>
                  <a:lnTo>
                    <a:pt x="632" y="338"/>
                  </a:lnTo>
                  <a:lnTo>
                    <a:pt x="619" y="324"/>
                  </a:lnTo>
                  <a:lnTo>
                    <a:pt x="607" y="311"/>
                  </a:lnTo>
                  <a:lnTo>
                    <a:pt x="597" y="300"/>
                  </a:lnTo>
                  <a:lnTo>
                    <a:pt x="579" y="284"/>
                  </a:lnTo>
                  <a:lnTo>
                    <a:pt x="561" y="269"/>
                  </a:lnTo>
                  <a:lnTo>
                    <a:pt x="542" y="256"/>
                  </a:lnTo>
                  <a:lnTo>
                    <a:pt x="523" y="247"/>
                  </a:lnTo>
                  <a:lnTo>
                    <a:pt x="502" y="240"/>
                  </a:lnTo>
                  <a:lnTo>
                    <a:pt x="480" y="237"/>
                  </a:lnTo>
                  <a:lnTo>
                    <a:pt x="455" y="237"/>
                  </a:lnTo>
                  <a:lnTo>
                    <a:pt x="429" y="241"/>
                  </a:lnTo>
                  <a:lnTo>
                    <a:pt x="426" y="241"/>
                  </a:lnTo>
                  <a:lnTo>
                    <a:pt x="377" y="246"/>
                  </a:lnTo>
                  <a:lnTo>
                    <a:pt x="330" y="250"/>
                  </a:lnTo>
                  <a:lnTo>
                    <a:pt x="284" y="255"/>
                  </a:lnTo>
                  <a:lnTo>
                    <a:pt x="243" y="260"/>
                  </a:lnTo>
                  <a:lnTo>
                    <a:pt x="203" y="266"/>
                  </a:lnTo>
                  <a:lnTo>
                    <a:pt x="168" y="271"/>
                  </a:lnTo>
                  <a:lnTo>
                    <a:pt x="134" y="275"/>
                  </a:lnTo>
                  <a:lnTo>
                    <a:pt x="105" y="278"/>
                  </a:lnTo>
                  <a:lnTo>
                    <a:pt x="78" y="281"/>
                  </a:lnTo>
                  <a:lnTo>
                    <a:pt x="54" y="283"/>
                  </a:lnTo>
                  <a:lnTo>
                    <a:pt x="35" y="283"/>
                  </a:lnTo>
                  <a:lnTo>
                    <a:pt x="21" y="280"/>
                  </a:lnTo>
                  <a:lnTo>
                    <a:pt x="10" y="275"/>
                  </a:lnTo>
                  <a:lnTo>
                    <a:pt x="3" y="268"/>
                  </a:lnTo>
                  <a:lnTo>
                    <a:pt x="0" y="259"/>
                  </a:lnTo>
                  <a:lnTo>
                    <a:pt x="3" y="246"/>
                  </a:lnTo>
                  <a:lnTo>
                    <a:pt x="21" y="181"/>
                  </a:lnTo>
                  <a:lnTo>
                    <a:pt x="31" y="123"/>
                  </a:lnTo>
                  <a:lnTo>
                    <a:pt x="31" y="79"/>
                  </a:lnTo>
                  <a:lnTo>
                    <a:pt x="19" y="45"/>
                  </a:lnTo>
                  <a:lnTo>
                    <a:pt x="15" y="35"/>
                  </a:lnTo>
                  <a:lnTo>
                    <a:pt x="15" y="25"/>
                  </a:lnTo>
                  <a:lnTo>
                    <a:pt x="18" y="14"/>
                  </a:lnTo>
                  <a:lnTo>
                    <a:pt x="23" y="7"/>
                  </a:lnTo>
                  <a:lnTo>
                    <a:pt x="31" y="1"/>
                  </a:lnTo>
                  <a:lnTo>
                    <a:pt x="40" y="0"/>
                  </a:lnTo>
                  <a:lnTo>
                    <a:pt x="49" y="3"/>
                  </a:lnTo>
                  <a:lnTo>
                    <a:pt x="56" y="11"/>
                  </a:lnTo>
                  <a:lnTo>
                    <a:pt x="74" y="54"/>
                  </a:lnTo>
                  <a:lnTo>
                    <a:pt x="78" y="107"/>
                  </a:lnTo>
                  <a:lnTo>
                    <a:pt x="72" y="165"/>
                  </a:lnTo>
                  <a:lnTo>
                    <a:pt x="59" y="225"/>
                  </a:lnTo>
                  <a:lnTo>
                    <a:pt x="421" y="185"/>
                  </a:lnTo>
                  <a:lnTo>
                    <a:pt x="454" y="181"/>
                  </a:lnTo>
                  <a:lnTo>
                    <a:pt x="483" y="181"/>
                  </a:lnTo>
                  <a:lnTo>
                    <a:pt x="510" y="185"/>
                  </a:lnTo>
                  <a:lnTo>
                    <a:pt x="536" y="194"/>
                  </a:lnTo>
                  <a:lnTo>
                    <a:pt x="560" y="206"/>
                  </a:lnTo>
                  <a:lnTo>
                    <a:pt x="583" y="221"/>
                  </a:lnTo>
                  <a:lnTo>
                    <a:pt x="606" y="238"/>
                  </a:lnTo>
                  <a:lnTo>
                    <a:pt x="626" y="257"/>
                  </a:lnTo>
                  <a:lnTo>
                    <a:pt x="647" y="278"/>
                  </a:lnTo>
                  <a:lnTo>
                    <a:pt x="667" y="299"/>
                  </a:lnTo>
                  <a:lnTo>
                    <a:pt x="688" y="321"/>
                  </a:lnTo>
                  <a:lnTo>
                    <a:pt x="707" y="343"/>
                  </a:lnTo>
                  <a:lnTo>
                    <a:pt x="729" y="365"/>
                  </a:lnTo>
                  <a:lnTo>
                    <a:pt x="750" y="386"/>
                  </a:lnTo>
                  <a:lnTo>
                    <a:pt x="774" y="405"/>
                  </a:lnTo>
                  <a:lnTo>
                    <a:pt x="797" y="422"/>
                  </a:lnTo>
                  <a:lnTo>
                    <a:pt x="818" y="428"/>
                  </a:lnTo>
                  <a:lnTo>
                    <a:pt x="837" y="437"/>
                  </a:lnTo>
                  <a:lnTo>
                    <a:pt x="855" y="449"/>
                  </a:lnTo>
                  <a:lnTo>
                    <a:pt x="871" y="464"/>
                  </a:lnTo>
                  <a:lnTo>
                    <a:pt x="886" y="480"/>
                  </a:lnTo>
                  <a:lnTo>
                    <a:pt x="899" y="498"/>
                  </a:lnTo>
                  <a:lnTo>
                    <a:pt x="912" y="515"/>
                  </a:lnTo>
                  <a:lnTo>
                    <a:pt x="925" y="536"/>
                  </a:lnTo>
                  <a:lnTo>
                    <a:pt x="939" y="555"/>
                  </a:lnTo>
                  <a:lnTo>
                    <a:pt x="952" y="574"/>
                  </a:lnTo>
                  <a:lnTo>
                    <a:pt x="965" y="593"/>
                  </a:lnTo>
                  <a:lnTo>
                    <a:pt x="980" y="611"/>
                  </a:lnTo>
                  <a:lnTo>
                    <a:pt x="995" y="627"/>
                  </a:lnTo>
                  <a:lnTo>
                    <a:pt x="1011" y="642"/>
                  </a:lnTo>
                  <a:lnTo>
                    <a:pt x="1030" y="654"/>
                  </a:lnTo>
                  <a:lnTo>
                    <a:pt x="1049" y="663"/>
                  </a:lnTo>
                  <a:lnTo>
                    <a:pt x="1074" y="666"/>
                  </a:lnTo>
                  <a:lnTo>
                    <a:pt x="1096" y="670"/>
                  </a:lnTo>
                  <a:lnTo>
                    <a:pt x="1118" y="674"/>
                  </a:lnTo>
                  <a:lnTo>
                    <a:pt x="1138" y="680"/>
                  </a:lnTo>
                  <a:lnTo>
                    <a:pt x="1155" y="686"/>
                  </a:lnTo>
                  <a:lnTo>
                    <a:pt x="1171" y="692"/>
                  </a:lnTo>
                  <a:lnTo>
                    <a:pt x="1188" y="699"/>
                  </a:lnTo>
                  <a:lnTo>
                    <a:pt x="1202" y="708"/>
                  </a:lnTo>
                  <a:lnTo>
                    <a:pt x="1219" y="716"/>
                  </a:lnTo>
                  <a:lnTo>
                    <a:pt x="1233" y="726"/>
                  </a:lnTo>
                  <a:lnTo>
                    <a:pt x="1248" y="735"/>
                  </a:lnTo>
                  <a:lnTo>
                    <a:pt x="1264" y="745"/>
                  </a:lnTo>
                  <a:lnTo>
                    <a:pt x="1280" y="755"/>
                  </a:lnTo>
                  <a:lnTo>
                    <a:pt x="1298" y="766"/>
                  </a:lnTo>
                  <a:lnTo>
                    <a:pt x="1317" y="777"/>
                  </a:lnTo>
                  <a:lnTo>
                    <a:pt x="1338" y="789"/>
                  </a:lnTo>
                  <a:lnTo>
                    <a:pt x="1341" y="792"/>
                  </a:lnTo>
                  <a:lnTo>
                    <a:pt x="1344" y="798"/>
                  </a:lnTo>
                  <a:lnTo>
                    <a:pt x="1348" y="804"/>
                  </a:lnTo>
                  <a:lnTo>
                    <a:pt x="1350" y="808"/>
                  </a:lnTo>
                  <a:lnTo>
                    <a:pt x="1364" y="870"/>
                  </a:lnTo>
                  <a:lnTo>
                    <a:pt x="1376" y="916"/>
                  </a:lnTo>
                  <a:lnTo>
                    <a:pt x="1384" y="947"/>
                  </a:lnTo>
                  <a:lnTo>
                    <a:pt x="1382" y="966"/>
                  </a:lnTo>
                  <a:lnTo>
                    <a:pt x="1372" y="976"/>
                  </a:lnTo>
                  <a:lnTo>
                    <a:pt x="1350" y="981"/>
                  </a:lnTo>
                  <a:lnTo>
                    <a:pt x="1316" y="979"/>
                  </a:lnTo>
                  <a:lnTo>
                    <a:pt x="1266" y="976"/>
                  </a:lnTo>
                  <a:lnTo>
                    <a:pt x="1248" y="968"/>
                  </a:lnTo>
                  <a:lnTo>
                    <a:pt x="1244" y="948"/>
                  </a:lnTo>
                  <a:lnTo>
                    <a:pt x="1250" y="929"/>
                  </a:lnTo>
                  <a:lnTo>
                    <a:pt x="1269" y="922"/>
                  </a:lnTo>
                  <a:lnTo>
                    <a:pt x="1328" y="925"/>
                  </a:lnTo>
                  <a:lnTo>
                    <a:pt x="1307" y="835"/>
                  </a:lnTo>
                  <a:lnTo>
                    <a:pt x="1288" y="823"/>
                  </a:lnTo>
                  <a:lnTo>
                    <a:pt x="1270" y="813"/>
                  </a:lnTo>
                  <a:lnTo>
                    <a:pt x="1254" y="803"/>
                  </a:lnTo>
                  <a:lnTo>
                    <a:pt x="1239" y="792"/>
                  </a:lnTo>
                  <a:lnTo>
                    <a:pt x="1224" y="783"/>
                  </a:lnTo>
                  <a:lnTo>
                    <a:pt x="1211" y="775"/>
                  </a:lnTo>
                  <a:lnTo>
                    <a:pt x="1196" y="766"/>
                  </a:lnTo>
                  <a:lnTo>
                    <a:pt x="1183" y="758"/>
                  </a:lnTo>
                  <a:lnTo>
                    <a:pt x="1168" y="751"/>
                  </a:lnTo>
                  <a:lnTo>
                    <a:pt x="1154" y="744"/>
                  </a:lnTo>
                  <a:lnTo>
                    <a:pt x="1139" y="738"/>
                  </a:lnTo>
                  <a:lnTo>
                    <a:pt x="1121" y="733"/>
                  </a:lnTo>
                  <a:lnTo>
                    <a:pt x="1104" y="727"/>
                  </a:lnTo>
                  <a:lnTo>
                    <a:pt x="1086" y="723"/>
                  </a:lnTo>
                  <a:lnTo>
                    <a:pt x="1064" y="720"/>
                  </a:lnTo>
                  <a:lnTo>
                    <a:pt x="1042" y="717"/>
                  </a:lnTo>
                  <a:lnTo>
                    <a:pt x="1037" y="717"/>
                  </a:lnTo>
                  <a:lnTo>
                    <a:pt x="1014" y="707"/>
                  </a:lnTo>
                  <a:lnTo>
                    <a:pt x="993" y="695"/>
                  </a:lnTo>
                  <a:lnTo>
                    <a:pt x="974" y="680"/>
                  </a:lnTo>
                  <a:lnTo>
                    <a:pt x="956" y="663"/>
                  </a:lnTo>
                  <a:lnTo>
                    <a:pt x="942" y="645"/>
                  </a:lnTo>
                  <a:lnTo>
                    <a:pt x="925" y="626"/>
                  </a:lnTo>
                  <a:lnTo>
                    <a:pt x="912" y="605"/>
                  </a:lnTo>
                  <a:lnTo>
                    <a:pt x="899" y="586"/>
                  </a:lnTo>
                  <a:lnTo>
                    <a:pt x="886" y="567"/>
                  </a:lnTo>
                  <a:lnTo>
                    <a:pt x="872" y="548"/>
                  </a:lnTo>
                  <a:lnTo>
                    <a:pt x="861" y="530"/>
                  </a:lnTo>
                  <a:lnTo>
                    <a:pt x="847" y="514"/>
                  </a:lnTo>
                  <a:lnTo>
                    <a:pt x="834" y="501"/>
                  </a:lnTo>
                  <a:lnTo>
                    <a:pt x="819" y="490"/>
                  </a:lnTo>
                  <a:lnTo>
                    <a:pt x="805" y="481"/>
                  </a:lnTo>
                  <a:lnTo>
                    <a:pt x="788" y="477"/>
                  </a:lnTo>
                  <a:lnTo>
                    <a:pt x="759" y="478"/>
                  </a:lnTo>
                  <a:lnTo>
                    <a:pt x="731" y="481"/>
                  </a:lnTo>
                  <a:lnTo>
                    <a:pt x="703" y="484"/>
                  </a:lnTo>
                  <a:lnTo>
                    <a:pt x="676" y="487"/>
                  </a:lnTo>
                  <a:lnTo>
                    <a:pt x="650" y="490"/>
                  </a:lnTo>
                  <a:lnTo>
                    <a:pt x="625" y="495"/>
                  </a:lnTo>
                  <a:lnTo>
                    <a:pt x="600" y="499"/>
                  </a:lnTo>
                  <a:lnTo>
                    <a:pt x="576" y="503"/>
                  </a:lnTo>
                  <a:lnTo>
                    <a:pt x="553" y="508"/>
                  </a:lnTo>
                  <a:lnTo>
                    <a:pt x="529" y="514"/>
                  </a:lnTo>
                  <a:lnTo>
                    <a:pt x="507" y="520"/>
                  </a:lnTo>
                  <a:lnTo>
                    <a:pt x="486" y="526"/>
                  </a:lnTo>
                  <a:lnTo>
                    <a:pt x="466" y="533"/>
                  </a:lnTo>
                  <a:lnTo>
                    <a:pt x="445" y="540"/>
                  </a:lnTo>
                  <a:lnTo>
                    <a:pt x="426" y="548"/>
                  </a:lnTo>
                  <a:lnTo>
                    <a:pt x="407" y="555"/>
                  </a:lnTo>
                  <a:lnTo>
                    <a:pt x="426" y="559"/>
                  </a:lnTo>
                  <a:lnTo>
                    <a:pt x="448" y="562"/>
                  </a:lnTo>
                  <a:lnTo>
                    <a:pt x="470" y="565"/>
                  </a:lnTo>
                  <a:lnTo>
                    <a:pt x="494" y="567"/>
                  </a:lnTo>
                  <a:lnTo>
                    <a:pt x="519" y="567"/>
                  </a:lnTo>
                  <a:lnTo>
                    <a:pt x="542" y="568"/>
                  </a:lnTo>
                  <a:lnTo>
                    <a:pt x="567" y="568"/>
                  </a:lnTo>
                  <a:lnTo>
                    <a:pt x="592" y="568"/>
                  </a:lnTo>
                  <a:lnTo>
                    <a:pt x="616" y="570"/>
                  </a:lnTo>
                  <a:lnTo>
                    <a:pt x="639" y="570"/>
                  </a:lnTo>
                  <a:lnTo>
                    <a:pt x="663" y="571"/>
                  </a:lnTo>
                  <a:lnTo>
                    <a:pt x="685" y="574"/>
                  </a:lnTo>
                  <a:lnTo>
                    <a:pt x="706" y="577"/>
                  </a:lnTo>
                  <a:lnTo>
                    <a:pt x="725" y="583"/>
                  </a:lnTo>
                  <a:lnTo>
                    <a:pt x="743" y="589"/>
                  </a:lnTo>
                  <a:lnTo>
                    <a:pt x="757" y="596"/>
                  </a:lnTo>
                  <a:lnTo>
                    <a:pt x="771" y="610"/>
                  </a:lnTo>
                  <a:lnTo>
                    <a:pt x="774" y="624"/>
                  </a:lnTo>
                  <a:lnTo>
                    <a:pt x="768" y="638"/>
                  </a:lnTo>
                  <a:lnTo>
                    <a:pt x="753" y="648"/>
                  </a:lnTo>
                  <a:lnTo>
                    <a:pt x="710" y="663"/>
                  </a:lnTo>
                  <a:lnTo>
                    <a:pt x="673" y="676"/>
                  </a:lnTo>
                  <a:lnTo>
                    <a:pt x="642" y="688"/>
                  </a:lnTo>
                  <a:lnTo>
                    <a:pt x="617" y="699"/>
                  </a:lnTo>
                  <a:lnTo>
                    <a:pt x="598" y="711"/>
                  </a:lnTo>
                  <a:lnTo>
                    <a:pt x="583" y="720"/>
                  </a:lnTo>
                  <a:lnTo>
                    <a:pt x="573" y="729"/>
                  </a:lnTo>
                  <a:lnTo>
                    <a:pt x="569" y="736"/>
                  </a:lnTo>
                  <a:lnTo>
                    <a:pt x="561" y="745"/>
                  </a:lnTo>
                  <a:lnTo>
                    <a:pt x="553" y="751"/>
                  </a:lnTo>
                  <a:lnTo>
                    <a:pt x="544" y="751"/>
                  </a:lnTo>
                  <a:lnTo>
                    <a:pt x="536" y="747"/>
                  </a:lnTo>
                  <a:lnTo>
                    <a:pt x="529" y="741"/>
                  </a:lnTo>
                  <a:lnTo>
                    <a:pt x="525" y="732"/>
                  </a:lnTo>
                  <a:lnTo>
                    <a:pt x="523" y="722"/>
                  </a:lnTo>
                  <a:lnTo>
                    <a:pt x="526" y="710"/>
                  </a:lnTo>
                  <a:lnTo>
                    <a:pt x="533" y="698"/>
                  </a:lnTo>
                  <a:lnTo>
                    <a:pt x="542" y="688"/>
                  </a:lnTo>
                  <a:lnTo>
                    <a:pt x="554" y="676"/>
                  </a:lnTo>
                  <a:lnTo>
                    <a:pt x="569" y="666"/>
                  </a:lnTo>
                  <a:lnTo>
                    <a:pt x="586" y="655"/>
                  </a:lnTo>
                  <a:lnTo>
                    <a:pt x="606" y="645"/>
                  </a:lnTo>
                  <a:lnTo>
                    <a:pt x="626" y="635"/>
                  </a:lnTo>
                  <a:lnTo>
                    <a:pt x="650" y="62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8" name="Freeform 7"/>
            <p:cNvSpPr>
              <a:spLocks/>
            </p:cNvSpPr>
            <p:nvPr/>
          </p:nvSpPr>
          <p:spPr bwMode="auto">
            <a:xfrm>
              <a:off x="1705" y="2540"/>
              <a:ext cx="1" cy="2"/>
            </a:xfrm>
            <a:custGeom>
              <a:avLst/>
              <a:gdLst>
                <a:gd name="T0" fmla="*/ 1 w 1"/>
                <a:gd name="T1" fmla="*/ 2 h 2"/>
                <a:gd name="T2" fmla="*/ 0 w 1"/>
                <a:gd name="T3" fmla="*/ 0 h 2"/>
                <a:gd name="T4" fmla="*/ 1 w 1"/>
                <a:gd name="T5" fmla="*/ 2 h 2"/>
                <a:gd name="T6" fmla="*/ 1 w 1"/>
                <a:gd name="T7" fmla="*/ 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 h="2">
                  <a:moveTo>
                    <a:pt x="1" y="2"/>
                  </a:moveTo>
                  <a:lnTo>
                    <a:pt x="0" y="0"/>
                  </a:lnTo>
                  <a:lnTo>
                    <a:pt x="1"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19" name="Freeform 8"/>
            <p:cNvSpPr>
              <a:spLocks/>
            </p:cNvSpPr>
            <p:nvPr/>
          </p:nvSpPr>
          <p:spPr bwMode="auto">
            <a:xfrm>
              <a:off x="672" y="1955"/>
              <a:ext cx="1835" cy="1133"/>
            </a:xfrm>
            <a:custGeom>
              <a:avLst/>
              <a:gdLst>
                <a:gd name="T0" fmla="*/ 782 w 1835"/>
                <a:gd name="T1" fmla="*/ 109 h 1133"/>
                <a:gd name="T2" fmla="*/ 812 w 1835"/>
                <a:gd name="T3" fmla="*/ 62 h 1133"/>
                <a:gd name="T4" fmla="*/ 841 w 1835"/>
                <a:gd name="T5" fmla="*/ 28 h 1133"/>
                <a:gd name="T6" fmla="*/ 872 w 1835"/>
                <a:gd name="T7" fmla="*/ 8 h 1133"/>
                <a:gd name="T8" fmla="*/ 903 w 1835"/>
                <a:gd name="T9" fmla="*/ 0 h 1133"/>
                <a:gd name="T10" fmla="*/ 936 w 1835"/>
                <a:gd name="T11" fmla="*/ 8 h 1133"/>
                <a:gd name="T12" fmla="*/ 968 w 1835"/>
                <a:gd name="T13" fmla="*/ 28 h 1133"/>
                <a:gd name="T14" fmla="*/ 1002 w 1835"/>
                <a:gd name="T15" fmla="*/ 62 h 1133"/>
                <a:gd name="T16" fmla="*/ 1037 w 1835"/>
                <a:gd name="T17" fmla="*/ 109 h 1133"/>
                <a:gd name="T18" fmla="*/ 1068 w 1835"/>
                <a:gd name="T19" fmla="*/ 28 h 1133"/>
                <a:gd name="T20" fmla="*/ 1108 w 1835"/>
                <a:gd name="T21" fmla="*/ 0 h 1133"/>
                <a:gd name="T22" fmla="*/ 1158 w 1835"/>
                <a:gd name="T23" fmla="*/ 28 h 1133"/>
                <a:gd name="T24" fmla="*/ 1219 w 1835"/>
                <a:gd name="T25" fmla="*/ 109 h 1133"/>
                <a:gd name="T26" fmla="*/ 1219 w 1835"/>
                <a:gd name="T27" fmla="*/ 42 h 1133"/>
                <a:gd name="T28" fmla="*/ 1241 w 1835"/>
                <a:gd name="T29" fmla="*/ 20 h 1133"/>
                <a:gd name="T30" fmla="*/ 1284 w 1835"/>
                <a:gd name="T31" fmla="*/ 42 h 1133"/>
                <a:gd name="T32" fmla="*/ 1350 w 1835"/>
                <a:gd name="T33" fmla="*/ 109 h 1133"/>
                <a:gd name="T34" fmla="*/ 1351 w 1835"/>
                <a:gd name="T35" fmla="*/ 36 h 1133"/>
                <a:gd name="T36" fmla="*/ 1370 w 1835"/>
                <a:gd name="T37" fmla="*/ 11 h 1133"/>
                <a:gd name="T38" fmla="*/ 1406 w 1835"/>
                <a:gd name="T39" fmla="*/ 36 h 1133"/>
                <a:gd name="T40" fmla="*/ 1457 w 1835"/>
                <a:gd name="T41" fmla="*/ 109 h 1133"/>
                <a:gd name="T42" fmla="*/ 1478 w 1835"/>
                <a:gd name="T43" fmla="*/ 232 h 1133"/>
                <a:gd name="T44" fmla="*/ 1516 w 1835"/>
                <a:gd name="T45" fmla="*/ 345 h 1133"/>
                <a:gd name="T46" fmla="*/ 1568 w 1835"/>
                <a:gd name="T47" fmla="*/ 453 h 1133"/>
                <a:gd name="T48" fmla="*/ 1627 w 1835"/>
                <a:gd name="T49" fmla="*/ 559 h 1133"/>
                <a:gd name="T50" fmla="*/ 1689 w 1835"/>
                <a:gd name="T51" fmla="*/ 666 h 1133"/>
                <a:gd name="T52" fmla="*/ 1746 w 1835"/>
                <a:gd name="T53" fmla="*/ 780 h 1133"/>
                <a:gd name="T54" fmla="*/ 1798 w 1835"/>
                <a:gd name="T55" fmla="*/ 900 h 1133"/>
                <a:gd name="T56" fmla="*/ 1835 w 1835"/>
                <a:gd name="T57" fmla="*/ 1033 h 1133"/>
                <a:gd name="T58" fmla="*/ 1813 w 1835"/>
                <a:gd name="T59" fmla="*/ 1049 h 1133"/>
                <a:gd name="T60" fmla="*/ 1783 w 1835"/>
                <a:gd name="T61" fmla="*/ 1063 h 1133"/>
                <a:gd name="T62" fmla="*/ 1745 w 1835"/>
                <a:gd name="T63" fmla="*/ 1076 h 1133"/>
                <a:gd name="T64" fmla="*/ 1699 w 1835"/>
                <a:gd name="T65" fmla="*/ 1086 h 1133"/>
                <a:gd name="T66" fmla="*/ 1645 w 1835"/>
                <a:gd name="T67" fmla="*/ 1096 h 1133"/>
                <a:gd name="T68" fmla="*/ 1581 w 1835"/>
                <a:gd name="T69" fmla="*/ 1104 h 1133"/>
                <a:gd name="T70" fmla="*/ 1507 w 1835"/>
                <a:gd name="T71" fmla="*/ 1111 h 1133"/>
                <a:gd name="T72" fmla="*/ 1425 w 1835"/>
                <a:gd name="T73" fmla="*/ 1117 h 1133"/>
                <a:gd name="T74" fmla="*/ 1331 w 1835"/>
                <a:gd name="T75" fmla="*/ 1121 h 1133"/>
                <a:gd name="T76" fmla="*/ 1226 w 1835"/>
                <a:gd name="T77" fmla="*/ 1126 h 1133"/>
                <a:gd name="T78" fmla="*/ 1110 w 1835"/>
                <a:gd name="T79" fmla="*/ 1129 h 1133"/>
                <a:gd name="T80" fmla="*/ 981 w 1835"/>
                <a:gd name="T81" fmla="*/ 1130 h 1133"/>
                <a:gd name="T82" fmla="*/ 841 w 1835"/>
                <a:gd name="T83" fmla="*/ 1132 h 1133"/>
                <a:gd name="T84" fmla="*/ 687 w 1835"/>
                <a:gd name="T85" fmla="*/ 1133 h 1133"/>
                <a:gd name="T86" fmla="*/ 520 w 1835"/>
                <a:gd name="T87" fmla="*/ 1133 h 1133"/>
                <a:gd name="T88" fmla="*/ 340 w 1835"/>
                <a:gd name="T89" fmla="*/ 1133 h 1133"/>
                <a:gd name="T90" fmla="*/ 305 w 1835"/>
                <a:gd name="T91" fmla="*/ 996 h 1133"/>
                <a:gd name="T92" fmla="*/ 259 w 1835"/>
                <a:gd name="T93" fmla="*/ 864 h 1133"/>
                <a:gd name="T94" fmla="*/ 206 w 1835"/>
                <a:gd name="T95" fmla="*/ 735 h 1133"/>
                <a:gd name="T96" fmla="*/ 152 w 1835"/>
                <a:gd name="T97" fmla="*/ 609 h 1133"/>
                <a:gd name="T98" fmla="*/ 99 w 1835"/>
                <a:gd name="T99" fmla="*/ 485 h 1133"/>
                <a:gd name="T100" fmla="*/ 53 w 1835"/>
                <a:gd name="T101" fmla="*/ 360 h 1133"/>
                <a:gd name="T102" fmla="*/ 19 w 1835"/>
                <a:gd name="T103" fmla="*/ 236 h 1133"/>
                <a:gd name="T104" fmla="*/ 0 w 1835"/>
                <a:gd name="T105" fmla="*/ 109 h 113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835" h="1133">
                  <a:moveTo>
                    <a:pt x="0" y="109"/>
                  </a:moveTo>
                  <a:lnTo>
                    <a:pt x="782" y="109"/>
                  </a:lnTo>
                  <a:lnTo>
                    <a:pt x="797" y="84"/>
                  </a:lnTo>
                  <a:lnTo>
                    <a:pt x="812" y="62"/>
                  </a:lnTo>
                  <a:lnTo>
                    <a:pt x="827" y="43"/>
                  </a:lnTo>
                  <a:lnTo>
                    <a:pt x="841" y="28"/>
                  </a:lnTo>
                  <a:lnTo>
                    <a:pt x="856" y="17"/>
                  </a:lnTo>
                  <a:lnTo>
                    <a:pt x="872" y="8"/>
                  </a:lnTo>
                  <a:lnTo>
                    <a:pt x="887" y="3"/>
                  </a:lnTo>
                  <a:lnTo>
                    <a:pt x="903" y="0"/>
                  </a:lnTo>
                  <a:lnTo>
                    <a:pt x="920" y="3"/>
                  </a:lnTo>
                  <a:lnTo>
                    <a:pt x="936" y="8"/>
                  </a:lnTo>
                  <a:lnTo>
                    <a:pt x="952" y="17"/>
                  </a:lnTo>
                  <a:lnTo>
                    <a:pt x="968" y="28"/>
                  </a:lnTo>
                  <a:lnTo>
                    <a:pt x="986" y="43"/>
                  </a:lnTo>
                  <a:lnTo>
                    <a:pt x="1002" y="62"/>
                  </a:lnTo>
                  <a:lnTo>
                    <a:pt x="1020" y="84"/>
                  </a:lnTo>
                  <a:lnTo>
                    <a:pt x="1037" y="109"/>
                  </a:lnTo>
                  <a:lnTo>
                    <a:pt x="1051" y="62"/>
                  </a:lnTo>
                  <a:lnTo>
                    <a:pt x="1068" y="28"/>
                  </a:lnTo>
                  <a:lnTo>
                    <a:pt x="1086" y="8"/>
                  </a:lnTo>
                  <a:lnTo>
                    <a:pt x="1108" y="0"/>
                  </a:lnTo>
                  <a:lnTo>
                    <a:pt x="1132" y="8"/>
                  </a:lnTo>
                  <a:lnTo>
                    <a:pt x="1158" y="28"/>
                  </a:lnTo>
                  <a:lnTo>
                    <a:pt x="1188" y="62"/>
                  </a:lnTo>
                  <a:lnTo>
                    <a:pt x="1219" y="109"/>
                  </a:lnTo>
                  <a:lnTo>
                    <a:pt x="1216" y="70"/>
                  </a:lnTo>
                  <a:lnTo>
                    <a:pt x="1219" y="42"/>
                  </a:lnTo>
                  <a:lnTo>
                    <a:pt x="1226" y="25"/>
                  </a:lnTo>
                  <a:lnTo>
                    <a:pt x="1241" y="20"/>
                  </a:lnTo>
                  <a:lnTo>
                    <a:pt x="1258" y="25"/>
                  </a:lnTo>
                  <a:lnTo>
                    <a:pt x="1284" y="42"/>
                  </a:lnTo>
                  <a:lnTo>
                    <a:pt x="1314" y="70"/>
                  </a:lnTo>
                  <a:lnTo>
                    <a:pt x="1350" y="109"/>
                  </a:lnTo>
                  <a:lnTo>
                    <a:pt x="1348" y="67"/>
                  </a:lnTo>
                  <a:lnTo>
                    <a:pt x="1351" y="36"/>
                  </a:lnTo>
                  <a:lnTo>
                    <a:pt x="1359" y="17"/>
                  </a:lnTo>
                  <a:lnTo>
                    <a:pt x="1370" y="11"/>
                  </a:lnTo>
                  <a:lnTo>
                    <a:pt x="1385" y="17"/>
                  </a:lnTo>
                  <a:lnTo>
                    <a:pt x="1406" y="36"/>
                  </a:lnTo>
                  <a:lnTo>
                    <a:pt x="1429" y="67"/>
                  </a:lnTo>
                  <a:lnTo>
                    <a:pt x="1457" y="109"/>
                  </a:lnTo>
                  <a:lnTo>
                    <a:pt x="1465" y="171"/>
                  </a:lnTo>
                  <a:lnTo>
                    <a:pt x="1478" y="232"/>
                  </a:lnTo>
                  <a:lnTo>
                    <a:pt x="1494" y="289"/>
                  </a:lnTo>
                  <a:lnTo>
                    <a:pt x="1516" y="345"/>
                  </a:lnTo>
                  <a:lnTo>
                    <a:pt x="1540" y="400"/>
                  </a:lnTo>
                  <a:lnTo>
                    <a:pt x="1568" y="453"/>
                  </a:lnTo>
                  <a:lnTo>
                    <a:pt x="1596" y="506"/>
                  </a:lnTo>
                  <a:lnTo>
                    <a:pt x="1627" y="559"/>
                  </a:lnTo>
                  <a:lnTo>
                    <a:pt x="1658" y="613"/>
                  </a:lnTo>
                  <a:lnTo>
                    <a:pt x="1689" y="666"/>
                  </a:lnTo>
                  <a:lnTo>
                    <a:pt x="1718" y="722"/>
                  </a:lnTo>
                  <a:lnTo>
                    <a:pt x="1746" y="780"/>
                  </a:lnTo>
                  <a:lnTo>
                    <a:pt x="1774" y="839"/>
                  </a:lnTo>
                  <a:lnTo>
                    <a:pt x="1798" y="900"/>
                  </a:lnTo>
                  <a:lnTo>
                    <a:pt x="1818" y="965"/>
                  </a:lnTo>
                  <a:lnTo>
                    <a:pt x="1835" y="1033"/>
                  </a:lnTo>
                  <a:lnTo>
                    <a:pt x="1824" y="1042"/>
                  </a:lnTo>
                  <a:lnTo>
                    <a:pt x="1813" y="1049"/>
                  </a:lnTo>
                  <a:lnTo>
                    <a:pt x="1798" y="1057"/>
                  </a:lnTo>
                  <a:lnTo>
                    <a:pt x="1783" y="1063"/>
                  </a:lnTo>
                  <a:lnTo>
                    <a:pt x="1765" y="1070"/>
                  </a:lnTo>
                  <a:lnTo>
                    <a:pt x="1745" y="1076"/>
                  </a:lnTo>
                  <a:lnTo>
                    <a:pt x="1723" y="1082"/>
                  </a:lnTo>
                  <a:lnTo>
                    <a:pt x="1699" y="1086"/>
                  </a:lnTo>
                  <a:lnTo>
                    <a:pt x="1673" y="1092"/>
                  </a:lnTo>
                  <a:lnTo>
                    <a:pt x="1645" y="1096"/>
                  </a:lnTo>
                  <a:lnTo>
                    <a:pt x="1614" y="1101"/>
                  </a:lnTo>
                  <a:lnTo>
                    <a:pt x="1581" y="1104"/>
                  </a:lnTo>
                  <a:lnTo>
                    <a:pt x="1546" y="1108"/>
                  </a:lnTo>
                  <a:lnTo>
                    <a:pt x="1507" y="1111"/>
                  </a:lnTo>
                  <a:lnTo>
                    <a:pt x="1468" y="1114"/>
                  </a:lnTo>
                  <a:lnTo>
                    <a:pt x="1425" y="1117"/>
                  </a:lnTo>
                  <a:lnTo>
                    <a:pt x="1379" y="1120"/>
                  </a:lnTo>
                  <a:lnTo>
                    <a:pt x="1331" y="1121"/>
                  </a:lnTo>
                  <a:lnTo>
                    <a:pt x="1279" y="1123"/>
                  </a:lnTo>
                  <a:lnTo>
                    <a:pt x="1226" y="1126"/>
                  </a:lnTo>
                  <a:lnTo>
                    <a:pt x="1169" y="1127"/>
                  </a:lnTo>
                  <a:lnTo>
                    <a:pt x="1110" y="1129"/>
                  </a:lnTo>
                  <a:lnTo>
                    <a:pt x="1046" y="1129"/>
                  </a:lnTo>
                  <a:lnTo>
                    <a:pt x="981" y="1130"/>
                  </a:lnTo>
                  <a:lnTo>
                    <a:pt x="912" y="1132"/>
                  </a:lnTo>
                  <a:lnTo>
                    <a:pt x="841" y="1132"/>
                  </a:lnTo>
                  <a:lnTo>
                    <a:pt x="766" y="1132"/>
                  </a:lnTo>
                  <a:lnTo>
                    <a:pt x="687" y="1133"/>
                  </a:lnTo>
                  <a:lnTo>
                    <a:pt x="606" y="1133"/>
                  </a:lnTo>
                  <a:lnTo>
                    <a:pt x="520" y="1133"/>
                  </a:lnTo>
                  <a:lnTo>
                    <a:pt x="432" y="1133"/>
                  </a:lnTo>
                  <a:lnTo>
                    <a:pt x="340" y="1133"/>
                  </a:lnTo>
                  <a:lnTo>
                    <a:pt x="324" y="1064"/>
                  </a:lnTo>
                  <a:lnTo>
                    <a:pt x="305" y="996"/>
                  </a:lnTo>
                  <a:lnTo>
                    <a:pt x="283" y="930"/>
                  </a:lnTo>
                  <a:lnTo>
                    <a:pt x="259" y="864"/>
                  </a:lnTo>
                  <a:lnTo>
                    <a:pt x="233" y="799"/>
                  </a:lnTo>
                  <a:lnTo>
                    <a:pt x="206" y="735"/>
                  </a:lnTo>
                  <a:lnTo>
                    <a:pt x="178" y="672"/>
                  </a:lnTo>
                  <a:lnTo>
                    <a:pt x="152" y="609"/>
                  </a:lnTo>
                  <a:lnTo>
                    <a:pt x="125" y="547"/>
                  </a:lnTo>
                  <a:lnTo>
                    <a:pt x="99" y="485"/>
                  </a:lnTo>
                  <a:lnTo>
                    <a:pt x="75" y="423"/>
                  </a:lnTo>
                  <a:lnTo>
                    <a:pt x="53" y="360"/>
                  </a:lnTo>
                  <a:lnTo>
                    <a:pt x="35" y="298"/>
                  </a:lnTo>
                  <a:lnTo>
                    <a:pt x="19" y="236"/>
                  </a:lnTo>
                  <a:lnTo>
                    <a:pt x="7" y="173"/>
                  </a:lnTo>
                  <a:lnTo>
                    <a:pt x="0" y="10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0" name="Freeform 9"/>
            <p:cNvSpPr>
              <a:spLocks/>
            </p:cNvSpPr>
            <p:nvPr/>
          </p:nvSpPr>
          <p:spPr bwMode="auto">
            <a:xfrm>
              <a:off x="783" y="2132"/>
              <a:ext cx="456" cy="890"/>
            </a:xfrm>
            <a:custGeom>
              <a:avLst/>
              <a:gdLst>
                <a:gd name="T0" fmla="*/ 285 w 456"/>
                <a:gd name="T1" fmla="*/ 407 h 890"/>
                <a:gd name="T2" fmla="*/ 313 w 456"/>
                <a:gd name="T3" fmla="*/ 371 h 890"/>
                <a:gd name="T4" fmla="*/ 313 w 456"/>
                <a:gd name="T5" fmla="*/ 320 h 890"/>
                <a:gd name="T6" fmla="*/ 294 w 456"/>
                <a:gd name="T7" fmla="*/ 255 h 890"/>
                <a:gd name="T8" fmla="*/ 271 w 456"/>
                <a:gd name="T9" fmla="*/ 187 h 890"/>
                <a:gd name="T10" fmla="*/ 250 w 456"/>
                <a:gd name="T11" fmla="*/ 150 h 890"/>
                <a:gd name="T12" fmla="*/ 228 w 456"/>
                <a:gd name="T13" fmla="*/ 136 h 890"/>
                <a:gd name="T14" fmla="*/ 198 w 456"/>
                <a:gd name="T15" fmla="*/ 137 h 890"/>
                <a:gd name="T16" fmla="*/ 175 w 456"/>
                <a:gd name="T17" fmla="*/ 162 h 890"/>
                <a:gd name="T18" fmla="*/ 182 w 456"/>
                <a:gd name="T19" fmla="*/ 215 h 890"/>
                <a:gd name="T20" fmla="*/ 206 w 456"/>
                <a:gd name="T21" fmla="*/ 287 h 890"/>
                <a:gd name="T22" fmla="*/ 240 w 456"/>
                <a:gd name="T23" fmla="*/ 371 h 890"/>
                <a:gd name="T24" fmla="*/ 265 w 456"/>
                <a:gd name="T25" fmla="*/ 432 h 890"/>
                <a:gd name="T26" fmla="*/ 277 w 456"/>
                <a:gd name="T27" fmla="*/ 460 h 890"/>
                <a:gd name="T28" fmla="*/ 288 w 456"/>
                <a:gd name="T29" fmla="*/ 488 h 890"/>
                <a:gd name="T30" fmla="*/ 302 w 456"/>
                <a:gd name="T31" fmla="*/ 516 h 890"/>
                <a:gd name="T32" fmla="*/ 328 w 456"/>
                <a:gd name="T33" fmla="*/ 576 h 890"/>
                <a:gd name="T34" fmla="*/ 368 w 456"/>
                <a:gd name="T35" fmla="*/ 672 h 890"/>
                <a:gd name="T36" fmla="*/ 403 w 456"/>
                <a:gd name="T37" fmla="*/ 763 h 890"/>
                <a:gd name="T38" fmla="*/ 433 w 456"/>
                <a:gd name="T39" fmla="*/ 850 h 890"/>
                <a:gd name="T40" fmla="*/ 302 w 456"/>
                <a:gd name="T41" fmla="*/ 890 h 890"/>
                <a:gd name="T42" fmla="*/ 291 w 456"/>
                <a:gd name="T43" fmla="*/ 863 h 890"/>
                <a:gd name="T44" fmla="*/ 260 w 456"/>
                <a:gd name="T45" fmla="*/ 791 h 890"/>
                <a:gd name="T46" fmla="*/ 219 w 456"/>
                <a:gd name="T47" fmla="*/ 685 h 890"/>
                <a:gd name="T48" fmla="*/ 169 w 456"/>
                <a:gd name="T49" fmla="*/ 558 h 890"/>
                <a:gd name="T50" fmla="*/ 116 w 456"/>
                <a:gd name="T51" fmla="*/ 421 h 890"/>
                <a:gd name="T52" fmla="*/ 67 w 456"/>
                <a:gd name="T53" fmla="*/ 286 h 890"/>
                <a:gd name="T54" fmla="*/ 26 w 456"/>
                <a:gd name="T55" fmla="*/ 164 h 890"/>
                <a:gd name="T56" fmla="*/ 0 w 456"/>
                <a:gd name="T57" fmla="*/ 66 h 890"/>
                <a:gd name="T58" fmla="*/ 216 w 456"/>
                <a:gd name="T59" fmla="*/ 2 h 890"/>
                <a:gd name="T60" fmla="*/ 262 w 456"/>
                <a:gd name="T61" fmla="*/ 0 h 890"/>
                <a:gd name="T62" fmla="*/ 308 w 456"/>
                <a:gd name="T63" fmla="*/ 16 h 890"/>
                <a:gd name="T64" fmla="*/ 350 w 456"/>
                <a:gd name="T65" fmla="*/ 52 h 890"/>
                <a:gd name="T66" fmla="*/ 383 w 456"/>
                <a:gd name="T67" fmla="*/ 100 h 890"/>
                <a:gd name="T68" fmla="*/ 406 w 456"/>
                <a:gd name="T69" fmla="*/ 145 h 890"/>
                <a:gd name="T70" fmla="*/ 425 w 456"/>
                <a:gd name="T71" fmla="*/ 190 h 890"/>
                <a:gd name="T72" fmla="*/ 440 w 456"/>
                <a:gd name="T73" fmla="*/ 237 h 890"/>
                <a:gd name="T74" fmla="*/ 456 w 456"/>
                <a:gd name="T75" fmla="*/ 323 h 890"/>
                <a:gd name="T76" fmla="*/ 447 w 456"/>
                <a:gd name="T77" fmla="*/ 417 h 890"/>
                <a:gd name="T78" fmla="*/ 408 w 456"/>
                <a:gd name="T79" fmla="*/ 477 h 890"/>
                <a:gd name="T80" fmla="*/ 346 w 456"/>
                <a:gd name="T81" fmla="*/ 516 h 890"/>
                <a:gd name="T82" fmla="*/ 259 w 456"/>
                <a:gd name="T83" fmla="*/ 419 h 8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456" h="890">
                  <a:moveTo>
                    <a:pt x="259" y="419"/>
                  </a:moveTo>
                  <a:lnTo>
                    <a:pt x="285" y="407"/>
                  </a:lnTo>
                  <a:lnTo>
                    <a:pt x="303" y="391"/>
                  </a:lnTo>
                  <a:lnTo>
                    <a:pt x="313" y="371"/>
                  </a:lnTo>
                  <a:lnTo>
                    <a:pt x="316" y="348"/>
                  </a:lnTo>
                  <a:lnTo>
                    <a:pt x="313" y="320"/>
                  </a:lnTo>
                  <a:lnTo>
                    <a:pt x="306" y="289"/>
                  </a:lnTo>
                  <a:lnTo>
                    <a:pt x="294" y="255"/>
                  </a:lnTo>
                  <a:lnTo>
                    <a:pt x="281" y="217"/>
                  </a:lnTo>
                  <a:lnTo>
                    <a:pt x="271" y="187"/>
                  </a:lnTo>
                  <a:lnTo>
                    <a:pt x="260" y="165"/>
                  </a:lnTo>
                  <a:lnTo>
                    <a:pt x="250" y="150"/>
                  </a:lnTo>
                  <a:lnTo>
                    <a:pt x="240" y="140"/>
                  </a:lnTo>
                  <a:lnTo>
                    <a:pt x="228" y="136"/>
                  </a:lnTo>
                  <a:lnTo>
                    <a:pt x="215" y="134"/>
                  </a:lnTo>
                  <a:lnTo>
                    <a:pt x="198" y="137"/>
                  </a:lnTo>
                  <a:lnTo>
                    <a:pt x="178" y="143"/>
                  </a:lnTo>
                  <a:lnTo>
                    <a:pt x="175" y="162"/>
                  </a:lnTo>
                  <a:lnTo>
                    <a:pt x="176" y="186"/>
                  </a:lnTo>
                  <a:lnTo>
                    <a:pt x="182" y="215"/>
                  </a:lnTo>
                  <a:lnTo>
                    <a:pt x="193" y="249"/>
                  </a:lnTo>
                  <a:lnTo>
                    <a:pt x="206" y="287"/>
                  </a:lnTo>
                  <a:lnTo>
                    <a:pt x="221" y="329"/>
                  </a:lnTo>
                  <a:lnTo>
                    <a:pt x="240" y="371"/>
                  </a:lnTo>
                  <a:lnTo>
                    <a:pt x="259" y="419"/>
                  </a:lnTo>
                  <a:lnTo>
                    <a:pt x="265" y="432"/>
                  </a:lnTo>
                  <a:lnTo>
                    <a:pt x="271" y="447"/>
                  </a:lnTo>
                  <a:lnTo>
                    <a:pt x="277" y="460"/>
                  </a:lnTo>
                  <a:lnTo>
                    <a:pt x="282" y="473"/>
                  </a:lnTo>
                  <a:lnTo>
                    <a:pt x="288" y="488"/>
                  </a:lnTo>
                  <a:lnTo>
                    <a:pt x="294" y="501"/>
                  </a:lnTo>
                  <a:lnTo>
                    <a:pt x="302" y="516"/>
                  </a:lnTo>
                  <a:lnTo>
                    <a:pt x="308" y="529"/>
                  </a:lnTo>
                  <a:lnTo>
                    <a:pt x="328" y="576"/>
                  </a:lnTo>
                  <a:lnTo>
                    <a:pt x="349" y="625"/>
                  </a:lnTo>
                  <a:lnTo>
                    <a:pt x="368" y="672"/>
                  </a:lnTo>
                  <a:lnTo>
                    <a:pt x="387" y="718"/>
                  </a:lnTo>
                  <a:lnTo>
                    <a:pt x="403" y="763"/>
                  </a:lnTo>
                  <a:lnTo>
                    <a:pt x="419" y="807"/>
                  </a:lnTo>
                  <a:lnTo>
                    <a:pt x="433" y="850"/>
                  </a:lnTo>
                  <a:lnTo>
                    <a:pt x="443" y="890"/>
                  </a:lnTo>
                  <a:lnTo>
                    <a:pt x="302" y="890"/>
                  </a:lnTo>
                  <a:lnTo>
                    <a:pt x="299" y="883"/>
                  </a:lnTo>
                  <a:lnTo>
                    <a:pt x="291" y="863"/>
                  </a:lnTo>
                  <a:lnTo>
                    <a:pt x="278" y="832"/>
                  </a:lnTo>
                  <a:lnTo>
                    <a:pt x="260" y="791"/>
                  </a:lnTo>
                  <a:lnTo>
                    <a:pt x="241" y="743"/>
                  </a:lnTo>
                  <a:lnTo>
                    <a:pt x="219" y="685"/>
                  </a:lnTo>
                  <a:lnTo>
                    <a:pt x="194" y="623"/>
                  </a:lnTo>
                  <a:lnTo>
                    <a:pt x="169" y="558"/>
                  </a:lnTo>
                  <a:lnTo>
                    <a:pt x="142" y="491"/>
                  </a:lnTo>
                  <a:lnTo>
                    <a:pt x="116" y="421"/>
                  </a:lnTo>
                  <a:lnTo>
                    <a:pt x="91" y="352"/>
                  </a:lnTo>
                  <a:lnTo>
                    <a:pt x="67" y="286"/>
                  </a:lnTo>
                  <a:lnTo>
                    <a:pt x="45" y="221"/>
                  </a:lnTo>
                  <a:lnTo>
                    <a:pt x="26" y="164"/>
                  </a:lnTo>
                  <a:lnTo>
                    <a:pt x="11" y="111"/>
                  </a:lnTo>
                  <a:lnTo>
                    <a:pt x="0" y="66"/>
                  </a:lnTo>
                  <a:lnTo>
                    <a:pt x="193" y="8"/>
                  </a:lnTo>
                  <a:lnTo>
                    <a:pt x="216" y="2"/>
                  </a:lnTo>
                  <a:lnTo>
                    <a:pt x="238" y="0"/>
                  </a:lnTo>
                  <a:lnTo>
                    <a:pt x="262" y="0"/>
                  </a:lnTo>
                  <a:lnTo>
                    <a:pt x="285" y="6"/>
                  </a:lnTo>
                  <a:lnTo>
                    <a:pt x="308" y="16"/>
                  </a:lnTo>
                  <a:lnTo>
                    <a:pt x="330" y="31"/>
                  </a:lnTo>
                  <a:lnTo>
                    <a:pt x="350" y="52"/>
                  </a:lnTo>
                  <a:lnTo>
                    <a:pt x="371" y="80"/>
                  </a:lnTo>
                  <a:lnTo>
                    <a:pt x="383" y="100"/>
                  </a:lnTo>
                  <a:lnTo>
                    <a:pt x="394" y="122"/>
                  </a:lnTo>
                  <a:lnTo>
                    <a:pt x="406" y="145"/>
                  </a:lnTo>
                  <a:lnTo>
                    <a:pt x="415" y="167"/>
                  </a:lnTo>
                  <a:lnTo>
                    <a:pt x="425" y="190"/>
                  </a:lnTo>
                  <a:lnTo>
                    <a:pt x="433" y="214"/>
                  </a:lnTo>
                  <a:lnTo>
                    <a:pt x="440" y="237"/>
                  </a:lnTo>
                  <a:lnTo>
                    <a:pt x="446" y="261"/>
                  </a:lnTo>
                  <a:lnTo>
                    <a:pt x="456" y="323"/>
                  </a:lnTo>
                  <a:lnTo>
                    <a:pt x="456" y="374"/>
                  </a:lnTo>
                  <a:lnTo>
                    <a:pt x="447" y="417"/>
                  </a:lnTo>
                  <a:lnTo>
                    <a:pt x="431" y="451"/>
                  </a:lnTo>
                  <a:lnTo>
                    <a:pt x="408" y="477"/>
                  </a:lnTo>
                  <a:lnTo>
                    <a:pt x="380" y="500"/>
                  </a:lnTo>
                  <a:lnTo>
                    <a:pt x="346" y="516"/>
                  </a:lnTo>
                  <a:lnTo>
                    <a:pt x="308" y="529"/>
                  </a:lnTo>
                  <a:lnTo>
                    <a:pt x="259" y="419"/>
                  </a:lnTo>
                  <a:close/>
                </a:path>
              </a:pathLst>
            </a:custGeom>
            <a:solidFill>
              <a:srgbClr val="F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1" name="Freeform 10"/>
            <p:cNvSpPr>
              <a:spLocks/>
            </p:cNvSpPr>
            <p:nvPr/>
          </p:nvSpPr>
          <p:spPr bwMode="auto">
            <a:xfrm>
              <a:off x="1155" y="2032"/>
              <a:ext cx="435" cy="850"/>
            </a:xfrm>
            <a:custGeom>
              <a:avLst/>
              <a:gdLst>
                <a:gd name="T0" fmla="*/ 238 w 435"/>
                <a:gd name="T1" fmla="*/ 628 h 850"/>
                <a:gd name="T2" fmla="*/ 243 w 435"/>
                <a:gd name="T3" fmla="*/ 657 h 850"/>
                <a:gd name="T4" fmla="*/ 254 w 435"/>
                <a:gd name="T5" fmla="*/ 682 h 850"/>
                <a:gd name="T6" fmla="*/ 269 w 435"/>
                <a:gd name="T7" fmla="*/ 701 h 850"/>
                <a:gd name="T8" fmla="*/ 289 w 435"/>
                <a:gd name="T9" fmla="*/ 709 h 850"/>
                <a:gd name="T10" fmla="*/ 317 w 435"/>
                <a:gd name="T11" fmla="*/ 682 h 850"/>
                <a:gd name="T12" fmla="*/ 311 w 435"/>
                <a:gd name="T13" fmla="*/ 625 h 850"/>
                <a:gd name="T14" fmla="*/ 299 w 435"/>
                <a:gd name="T15" fmla="*/ 32 h 850"/>
                <a:gd name="T16" fmla="*/ 310 w 435"/>
                <a:gd name="T17" fmla="*/ 16 h 850"/>
                <a:gd name="T18" fmla="*/ 319 w 435"/>
                <a:gd name="T19" fmla="*/ 0 h 850"/>
                <a:gd name="T20" fmla="*/ 335 w 435"/>
                <a:gd name="T21" fmla="*/ 103 h 850"/>
                <a:gd name="T22" fmla="*/ 350 w 435"/>
                <a:gd name="T23" fmla="*/ 202 h 850"/>
                <a:gd name="T24" fmla="*/ 360 w 435"/>
                <a:gd name="T25" fmla="*/ 293 h 850"/>
                <a:gd name="T26" fmla="*/ 369 w 435"/>
                <a:gd name="T27" fmla="*/ 377 h 850"/>
                <a:gd name="T28" fmla="*/ 381 w 435"/>
                <a:gd name="T29" fmla="*/ 482 h 850"/>
                <a:gd name="T30" fmla="*/ 404 w 435"/>
                <a:gd name="T31" fmla="*/ 560 h 850"/>
                <a:gd name="T32" fmla="*/ 434 w 435"/>
                <a:gd name="T33" fmla="*/ 670 h 850"/>
                <a:gd name="T34" fmla="*/ 431 w 435"/>
                <a:gd name="T35" fmla="*/ 763 h 850"/>
                <a:gd name="T36" fmla="*/ 394 w 435"/>
                <a:gd name="T37" fmla="*/ 826 h 850"/>
                <a:gd name="T38" fmla="*/ 320 w 435"/>
                <a:gd name="T39" fmla="*/ 850 h 850"/>
                <a:gd name="T40" fmla="*/ 274 w 435"/>
                <a:gd name="T41" fmla="*/ 843 h 850"/>
                <a:gd name="T42" fmla="*/ 230 w 435"/>
                <a:gd name="T43" fmla="*/ 822 h 850"/>
                <a:gd name="T44" fmla="*/ 186 w 435"/>
                <a:gd name="T45" fmla="*/ 788 h 850"/>
                <a:gd name="T46" fmla="*/ 148 w 435"/>
                <a:gd name="T47" fmla="*/ 747 h 850"/>
                <a:gd name="T48" fmla="*/ 115 w 435"/>
                <a:gd name="T49" fmla="*/ 697 h 850"/>
                <a:gd name="T50" fmla="*/ 92 w 435"/>
                <a:gd name="T51" fmla="*/ 642 h 850"/>
                <a:gd name="T52" fmla="*/ 80 w 435"/>
                <a:gd name="T53" fmla="*/ 583 h 850"/>
                <a:gd name="T54" fmla="*/ 83 w 435"/>
                <a:gd name="T55" fmla="*/ 523 h 850"/>
                <a:gd name="T56" fmla="*/ 86 w 435"/>
                <a:gd name="T57" fmla="*/ 415 h 850"/>
                <a:gd name="T58" fmla="*/ 67 w 435"/>
                <a:gd name="T59" fmla="*/ 295 h 850"/>
                <a:gd name="T60" fmla="*/ 50 w 435"/>
                <a:gd name="T61" fmla="*/ 227 h 850"/>
                <a:gd name="T62" fmla="*/ 34 w 435"/>
                <a:gd name="T63" fmla="*/ 163 h 850"/>
                <a:gd name="T64" fmla="*/ 18 w 435"/>
                <a:gd name="T65" fmla="*/ 100 h 850"/>
                <a:gd name="T66" fmla="*/ 0 w 435"/>
                <a:gd name="T67" fmla="*/ 32 h 85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35" h="850">
                  <a:moveTo>
                    <a:pt x="136" y="32"/>
                  </a:moveTo>
                  <a:lnTo>
                    <a:pt x="238" y="628"/>
                  </a:lnTo>
                  <a:lnTo>
                    <a:pt x="241" y="642"/>
                  </a:lnTo>
                  <a:lnTo>
                    <a:pt x="243" y="657"/>
                  </a:lnTo>
                  <a:lnTo>
                    <a:pt x="248" y="670"/>
                  </a:lnTo>
                  <a:lnTo>
                    <a:pt x="254" y="682"/>
                  </a:lnTo>
                  <a:lnTo>
                    <a:pt x="260" y="692"/>
                  </a:lnTo>
                  <a:lnTo>
                    <a:pt x="269" y="701"/>
                  </a:lnTo>
                  <a:lnTo>
                    <a:pt x="277" y="707"/>
                  </a:lnTo>
                  <a:lnTo>
                    <a:pt x="289" y="709"/>
                  </a:lnTo>
                  <a:lnTo>
                    <a:pt x="310" y="701"/>
                  </a:lnTo>
                  <a:lnTo>
                    <a:pt x="317" y="682"/>
                  </a:lnTo>
                  <a:lnTo>
                    <a:pt x="316" y="654"/>
                  </a:lnTo>
                  <a:lnTo>
                    <a:pt x="311" y="625"/>
                  </a:lnTo>
                  <a:lnTo>
                    <a:pt x="201" y="32"/>
                  </a:lnTo>
                  <a:lnTo>
                    <a:pt x="299" y="32"/>
                  </a:lnTo>
                  <a:lnTo>
                    <a:pt x="305" y="24"/>
                  </a:lnTo>
                  <a:lnTo>
                    <a:pt x="310" y="16"/>
                  </a:lnTo>
                  <a:lnTo>
                    <a:pt x="314" y="7"/>
                  </a:lnTo>
                  <a:lnTo>
                    <a:pt x="319" y="0"/>
                  </a:lnTo>
                  <a:lnTo>
                    <a:pt x="327" y="52"/>
                  </a:lnTo>
                  <a:lnTo>
                    <a:pt x="335" y="103"/>
                  </a:lnTo>
                  <a:lnTo>
                    <a:pt x="342" y="153"/>
                  </a:lnTo>
                  <a:lnTo>
                    <a:pt x="350" y="202"/>
                  </a:lnTo>
                  <a:lnTo>
                    <a:pt x="355" y="249"/>
                  </a:lnTo>
                  <a:lnTo>
                    <a:pt x="360" y="293"/>
                  </a:lnTo>
                  <a:lnTo>
                    <a:pt x="364" y="337"/>
                  </a:lnTo>
                  <a:lnTo>
                    <a:pt x="369" y="377"/>
                  </a:lnTo>
                  <a:lnTo>
                    <a:pt x="375" y="439"/>
                  </a:lnTo>
                  <a:lnTo>
                    <a:pt x="381" y="482"/>
                  </a:lnTo>
                  <a:lnTo>
                    <a:pt x="389" y="519"/>
                  </a:lnTo>
                  <a:lnTo>
                    <a:pt x="404" y="560"/>
                  </a:lnTo>
                  <a:lnTo>
                    <a:pt x="422" y="617"/>
                  </a:lnTo>
                  <a:lnTo>
                    <a:pt x="434" y="670"/>
                  </a:lnTo>
                  <a:lnTo>
                    <a:pt x="435" y="719"/>
                  </a:lnTo>
                  <a:lnTo>
                    <a:pt x="431" y="763"/>
                  </a:lnTo>
                  <a:lnTo>
                    <a:pt x="416" y="798"/>
                  </a:lnTo>
                  <a:lnTo>
                    <a:pt x="394" y="826"/>
                  </a:lnTo>
                  <a:lnTo>
                    <a:pt x="361" y="844"/>
                  </a:lnTo>
                  <a:lnTo>
                    <a:pt x="320" y="850"/>
                  </a:lnTo>
                  <a:lnTo>
                    <a:pt x="298" y="848"/>
                  </a:lnTo>
                  <a:lnTo>
                    <a:pt x="274" y="843"/>
                  </a:lnTo>
                  <a:lnTo>
                    <a:pt x="252" y="834"/>
                  </a:lnTo>
                  <a:lnTo>
                    <a:pt x="230" y="822"/>
                  </a:lnTo>
                  <a:lnTo>
                    <a:pt x="208" y="806"/>
                  </a:lnTo>
                  <a:lnTo>
                    <a:pt x="186" y="788"/>
                  </a:lnTo>
                  <a:lnTo>
                    <a:pt x="165" y="769"/>
                  </a:lnTo>
                  <a:lnTo>
                    <a:pt x="148" y="747"/>
                  </a:lnTo>
                  <a:lnTo>
                    <a:pt x="130" y="723"/>
                  </a:lnTo>
                  <a:lnTo>
                    <a:pt x="115" y="697"/>
                  </a:lnTo>
                  <a:lnTo>
                    <a:pt x="102" y="670"/>
                  </a:lnTo>
                  <a:lnTo>
                    <a:pt x="92" y="642"/>
                  </a:lnTo>
                  <a:lnTo>
                    <a:pt x="84" y="613"/>
                  </a:lnTo>
                  <a:lnTo>
                    <a:pt x="80" y="583"/>
                  </a:lnTo>
                  <a:lnTo>
                    <a:pt x="80" y="552"/>
                  </a:lnTo>
                  <a:lnTo>
                    <a:pt x="83" y="523"/>
                  </a:lnTo>
                  <a:lnTo>
                    <a:pt x="87" y="473"/>
                  </a:lnTo>
                  <a:lnTo>
                    <a:pt x="86" y="415"/>
                  </a:lnTo>
                  <a:lnTo>
                    <a:pt x="78" y="355"/>
                  </a:lnTo>
                  <a:lnTo>
                    <a:pt x="67" y="295"/>
                  </a:lnTo>
                  <a:lnTo>
                    <a:pt x="58" y="259"/>
                  </a:lnTo>
                  <a:lnTo>
                    <a:pt x="50" y="227"/>
                  </a:lnTo>
                  <a:lnTo>
                    <a:pt x="42" y="194"/>
                  </a:lnTo>
                  <a:lnTo>
                    <a:pt x="34" y="163"/>
                  </a:lnTo>
                  <a:lnTo>
                    <a:pt x="25" y="133"/>
                  </a:lnTo>
                  <a:lnTo>
                    <a:pt x="18" y="100"/>
                  </a:lnTo>
                  <a:lnTo>
                    <a:pt x="9" y="68"/>
                  </a:lnTo>
                  <a:lnTo>
                    <a:pt x="0" y="32"/>
                  </a:lnTo>
                  <a:lnTo>
                    <a:pt x="136" y="32"/>
                  </a:lnTo>
                  <a:close/>
                </a:path>
              </a:pathLst>
            </a:custGeom>
            <a:solidFill>
              <a:srgbClr val="F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2" name="Freeform 11"/>
            <p:cNvSpPr>
              <a:spLocks/>
            </p:cNvSpPr>
            <p:nvPr/>
          </p:nvSpPr>
          <p:spPr bwMode="auto">
            <a:xfrm>
              <a:off x="1709" y="2084"/>
              <a:ext cx="241" cy="894"/>
            </a:xfrm>
            <a:custGeom>
              <a:avLst/>
              <a:gdLst>
                <a:gd name="T0" fmla="*/ 0 w 241"/>
                <a:gd name="T1" fmla="*/ 0 h 894"/>
                <a:gd name="T2" fmla="*/ 0 w 241"/>
                <a:gd name="T3" fmla="*/ 39 h 894"/>
                <a:gd name="T4" fmla="*/ 3 w 241"/>
                <a:gd name="T5" fmla="*/ 85 h 894"/>
                <a:gd name="T6" fmla="*/ 9 w 241"/>
                <a:gd name="T7" fmla="*/ 137 h 894"/>
                <a:gd name="T8" fmla="*/ 18 w 241"/>
                <a:gd name="T9" fmla="*/ 193 h 894"/>
                <a:gd name="T10" fmla="*/ 30 w 241"/>
                <a:gd name="T11" fmla="*/ 251 h 894"/>
                <a:gd name="T12" fmla="*/ 43 w 241"/>
                <a:gd name="T13" fmla="*/ 315 h 894"/>
                <a:gd name="T14" fmla="*/ 59 w 241"/>
                <a:gd name="T15" fmla="*/ 378 h 894"/>
                <a:gd name="T16" fmla="*/ 77 w 241"/>
                <a:gd name="T17" fmla="*/ 443 h 894"/>
                <a:gd name="T18" fmla="*/ 96 w 241"/>
                <a:gd name="T19" fmla="*/ 508 h 894"/>
                <a:gd name="T20" fmla="*/ 117 w 241"/>
                <a:gd name="T21" fmla="*/ 573 h 894"/>
                <a:gd name="T22" fmla="*/ 137 w 241"/>
                <a:gd name="T23" fmla="*/ 636 h 894"/>
                <a:gd name="T24" fmla="*/ 158 w 241"/>
                <a:gd name="T25" fmla="*/ 695 h 894"/>
                <a:gd name="T26" fmla="*/ 180 w 241"/>
                <a:gd name="T27" fmla="*/ 752 h 894"/>
                <a:gd name="T28" fmla="*/ 201 w 241"/>
                <a:gd name="T29" fmla="*/ 805 h 894"/>
                <a:gd name="T30" fmla="*/ 221 w 241"/>
                <a:gd name="T31" fmla="*/ 852 h 894"/>
                <a:gd name="T32" fmla="*/ 241 w 241"/>
                <a:gd name="T33" fmla="*/ 894 h 894"/>
                <a:gd name="T34" fmla="*/ 224 w 241"/>
                <a:gd name="T35" fmla="*/ 847 h 894"/>
                <a:gd name="T36" fmla="*/ 207 w 241"/>
                <a:gd name="T37" fmla="*/ 795 h 894"/>
                <a:gd name="T38" fmla="*/ 189 w 241"/>
                <a:gd name="T39" fmla="*/ 738 h 894"/>
                <a:gd name="T40" fmla="*/ 170 w 241"/>
                <a:gd name="T41" fmla="*/ 679 h 894"/>
                <a:gd name="T42" fmla="*/ 149 w 241"/>
                <a:gd name="T43" fmla="*/ 615 h 894"/>
                <a:gd name="T44" fmla="*/ 130 w 241"/>
                <a:gd name="T45" fmla="*/ 550 h 894"/>
                <a:gd name="T46" fmla="*/ 111 w 241"/>
                <a:gd name="T47" fmla="*/ 486 h 894"/>
                <a:gd name="T48" fmla="*/ 92 w 241"/>
                <a:gd name="T49" fmla="*/ 419 h 894"/>
                <a:gd name="T50" fmla="*/ 74 w 241"/>
                <a:gd name="T51" fmla="*/ 356 h 894"/>
                <a:gd name="T52" fmla="*/ 58 w 241"/>
                <a:gd name="T53" fmla="*/ 293 h 894"/>
                <a:gd name="T54" fmla="*/ 43 w 241"/>
                <a:gd name="T55" fmla="*/ 232 h 894"/>
                <a:gd name="T56" fmla="*/ 30 w 241"/>
                <a:gd name="T57" fmla="*/ 175 h 894"/>
                <a:gd name="T58" fmla="*/ 18 w 241"/>
                <a:gd name="T59" fmla="*/ 123 h 894"/>
                <a:gd name="T60" fmla="*/ 9 w 241"/>
                <a:gd name="T61" fmla="*/ 75 h 894"/>
                <a:gd name="T62" fmla="*/ 3 w 241"/>
                <a:gd name="T63" fmla="*/ 33 h 894"/>
                <a:gd name="T64" fmla="*/ 0 w 241"/>
                <a:gd name="T65" fmla="*/ 0 h 8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41" h="894">
                  <a:moveTo>
                    <a:pt x="0" y="0"/>
                  </a:moveTo>
                  <a:lnTo>
                    <a:pt x="0" y="39"/>
                  </a:lnTo>
                  <a:lnTo>
                    <a:pt x="3" y="85"/>
                  </a:lnTo>
                  <a:lnTo>
                    <a:pt x="9" y="137"/>
                  </a:lnTo>
                  <a:lnTo>
                    <a:pt x="18" y="193"/>
                  </a:lnTo>
                  <a:lnTo>
                    <a:pt x="30" y="251"/>
                  </a:lnTo>
                  <a:lnTo>
                    <a:pt x="43" y="315"/>
                  </a:lnTo>
                  <a:lnTo>
                    <a:pt x="59" y="378"/>
                  </a:lnTo>
                  <a:lnTo>
                    <a:pt x="77" y="443"/>
                  </a:lnTo>
                  <a:lnTo>
                    <a:pt x="96" y="508"/>
                  </a:lnTo>
                  <a:lnTo>
                    <a:pt x="117" y="573"/>
                  </a:lnTo>
                  <a:lnTo>
                    <a:pt x="137" y="636"/>
                  </a:lnTo>
                  <a:lnTo>
                    <a:pt x="158" y="695"/>
                  </a:lnTo>
                  <a:lnTo>
                    <a:pt x="180" y="752"/>
                  </a:lnTo>
                  <a:lnTo>
                    <a:pt x="201" y="805"/>
                  </a:lnTo>
                  <a:lnTo>
                    <a:pt x="221" y="852"/>
                  </a:lnTo>
                  <a:lnTo>
                    <a:pt x="241" y="894"/>
                  </a:lnTo>
                  <a:lnTo>
                    <a:pt x="224" y="847"/>
                  </a:lnTo>
                  <a:lnTo>
                    <a:pt x="207" y="795"/>
                  </a:lnTo>
                  <a:lnTo>
                    <a:pt x="189" y="738"/>
                  </a:lnTo>
                  <a:lnTo>
                    <a:pt x="170" y="679"/>
                  </a:lnTo>
                  <a:lnTo>
                    <a:pt x="149" y="615"/>
                  </a:lnTo>
                  <a:lnTo>
                    <a:pt x="130" y="550"/>
                  </a:lnTo>
                  <a:lnTo>
                    <a:pt x="111" y="486"/>
                  </a:lnTo>
                  <a:lnTo>
                    <a:pt x="92" y="419"/>
                  </a:lnTo>
                  <a:lnTo>
                    <a:pt x="74" y="356"/>
                  </a:lnTo>
                  <a:lnTo>
                    <a:pt x="58" y="293"/>
                  </a:lnTo>
                  <a:lnTo>
                    <a:pt x="43" y="232"/>
                  </a:lnTo>
                  <a:lnTo>
                    <a:pt x="30" y="175"/>
                  </a:lnTo>
                  <a:lnTo>
                    <a:pt x="18" y="123"/>
                  </a:lnTo>
                  <a:lnTo>
                    <a:pt x="9" y="75"/>
                  </a:lnTo>
                  <a:lnTo>
                    <a:pt x="3" y="33"/>
                  </a:lnTo>
                  <a:lnTo>
                    <a:pt x="0" y="0"/>
                  </a:lnTo>
                  <a:close/>
                </a:path>
              </a:pathLst>
            </a:custGeom>
            <a:solidFill>
              <a:srgbClr val="96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3" name="Freeform 12"/>
            <p:cNvSpPr>
              <a:spLocks/>
            </p:cNvSpPr>
            <p:nvPr/>
          </p:nvSpPr>
          <p:spPr bwMode="auto">
            <a:xfrm>
              <a:off x="1898" y="2067"/>
              <a:ext cx="217" cy="682"/>
            </a:xfrm>
            <a:custGeom>
              <a:avLst/>
              <a:gdLst>
                <a:gd name="T0" fmla="*/ 0 w 217"/>
                <a:gd name="T1" fmla="*/ 0 h 682"/>
                <a:gd name="T2" fmla="*/ 4 w 217"/>
                <a:gd name="T3" fmla="*/ 78 h 682"/>
                <a:gd name="T4" fmla="*/ 16 w 217"/>
                <a:gd name="T5" fmla="*/ 162 h 682"/>
                <a:gd name="T6" fmla="*/ 38 w 217"/>
                <a:gd name="T7" fmla="*/ 251 h 682"/>
                <a:gd name="T8" fmla="*/ 65 w 217"/>
                <a:gd name="T9" fmla="*/ 341 h 682"/>
                <a:gd name="T10" fmla="*/ 99 w 217"/>
                <a:gd name="T11" fmla="*/ 432 h 682"/>
                <a:gd name="T12" fmla="*/ 136 w 217"/>
                <a:gd name="T13" fmla="*/ 520 h 682"/>
                <a:gd name="T14" fmla="*/ 175 w 217"/>
                <a:gd name="T15" fmla="*/ 604 h 682"/>
                <a:gd name="T16" fmla="*/ 217 w 217"/>
                <a:gd name="T17" fmla="*/ 682 h 682"/>
                <a:gd name="T18" fmla="*/ 181 w 217"/>
                <a:gd name="T19" fmla="*/ 594 h 682"/>
                <a:gd name="T20" fmla="*/ 146 w 217"/>
                <a:gd name="T21" fmla="*/ 501 h 682"/>
                <a:gd name="T22" fmla="*/ 111 w 217"/>
                <a:gd name="T23" fmla="*/ 408 h 682"/>
                <a:gd name="T24" fmla="*/ 80 w 217"/>
                <a:gd name="T25" fmla="*/ 317 h 682"/>
                <a:gd name="T26" fmla="*/ 50 w 217"/>
                <a:gd name="T27" fmla="*/ 227 h 682"/>
                <a:gd name="T28" fmla="*/ 27 w 217"/>
                <a:gd name="T29" fmla="*/ 143 h 682"/>
                <a:gd name="T30" fmla="*/ 10 w 217"/>
                <a:gd name="T31" fmla="*/ 67 h 682"/>
                <a:gd name="T32" fmla="*/ 0 w 217"/>
                <a:gd name="T33" fmla="*/ 0 h 6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7" h="682">
                  <a:moveTo>
                    <a:pt x="0" y="0"/>
                  </a:moveTo>
                  <a:lnTo>
                    <a:pt x="4" y="78"/>
                  </a:lnTo>
                  <a:lnTo>
                    <a:pt x="16" y="162"/>
                  </a:lnTo>
                  <a:lnTo>
                    <a:pt x="38" y="251"/>
                  </a:lnTo>
                  <a:lnTo>
                    <a:pt x="65" y="341"/>
                  </a:lnTo>
                  <a:lnTo>
                    <a:pt x="99" y="432"/>
                  </a:lnTo>
                  <a:lnTo>
                    <a:pt x="136" y="520"/>
                  </a:lnTo>
                  <a:lnTo>
                    <a:pt x="175" y="604"/>
                  </a:lnTo>
                  <a:lnTo>
                    <a:pt x="217" y="682"/>
                  </a:lnTo>
                  <a:lnTo>
                    <a:pt x="181" y="594"/>
                  </a:lnTo>
                  <a:lnTo>
                    <a:pt x="146" y="501"/>
                  </a:lnTo>
                  <a:lnTo>
                    <a:pt x="111" y="408"/>
                  </a:lnTo>
                  <a:lnTo>
                    <a:pt x="80" y="317"/>
                  </a:lnTo>
                  <a:lnTo>
                    <a:pt x="50" y="227"/>
                  </a:lnTo>
                  <a:lnTo>
                    <a:pt x="27" y="143"/>
                  </a:lnTo>
                  <a:lnTo>
                    <a:pt x="10" y="67"/>
                  </a:lnTo>
                  <a:lnTo>
                    <a:pt x="0" y="0"/>
                  </a:lnTo>
                  <a:close/>
                </a:path>
              </a:pathLst>
            </a:custGeom>
            <a:solidFill>
              <a:srgbClr val="96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4" name="Freeform 13"/>
            <p:cNvSpPr>
              <a:spLocks/>
            </p:cNvSpPr>
            <p:nvPr/>
          </p:nvSpPr>
          <p:spPr bwMode="auto">
            <a:xfrm>
              <a:off x="2019" y="2057"/>
              <a:ext cx="191" cy="567"/>
            </a:xfrm>
            <a:custGeom>
              <a:avLst/>
              <a:gdLst>
                <a:gd name="T0" fmla="*/ 0 w 191"/>
                <a:gd name="T1" fmla="*/ 0 h 567"/>
                <a:gd name="T2" fmla="*/ 3 w 191"/>
                <a:gd name="T3" fmla="*/ 72 h 567"/>
                <a:gd name="T4" fmla="*/ 13 w 191"/>
                <a:gd name="T5" fmla="*/ 143 h 567"/>
                <a:gd name="T6" fmla="*/ 29 w 191"/>
                <a:gd name="T7" fmla="*/ 212 h 567"/>
                <a:gd name="T8" fmla="*/ 53 w 191"/>
                <a:gd name="T9" fmla="*/ 283 h 567"/>
                <a:gd name="T10" fmla="*/ 81 w 191"/>
                <a:gd name="T11" fmla="*/ 352 h 567"/>
                <a:gd name="T12" fmla="*/ 113 w 191"/>
                <a:gd name="T13" fmla="*/ 423 h 567"/>
                <a:gd name="T14" fmla="*/ 152 w 191"/>
                <a:gd name="T15" fmla="*/ 494 h 567"/>
                <a:gd name="T16" fmla="*/ 191 w 191"/>
                <a:gd name="T17" fmla="*/ 567 h 567"/>
                <a:gd name="T18" fmla="*/ 158 w 191"/>
                <a:gd name="T19" fmla="*/ 483 h 567"/>
                <a:gd name="T20" fmla="*/ 125 w 191"/>
                <a:gd name="T21" fmla="*/ 404 h 567"/>
                <a:gd name="T22" fmla="*/ 94 w 191"/>
                <a:gd name="T23" fmla="*/ 330 h 567"/>
                <a:gd name="T24" fmla="*/ 68 w 191"/>
                <a:gd name="T25" fmla="*/ 258 h 567"/>
                <a:gd name="T26" fmla="*/ 43 w 191"/>
                <a:gd name="T27" fmla="*/ 190 h 567"/>
                <a:gd name="T28" fmla="*/ 23 w 191"/>
                <a:gd name="T29" fmla="*/ 125 h 567"/>
                <a:gd name="T30" fmla="*/ 9 w 191"/>
                <a:gd name="T31" fmla="*/ 62 h 567"/>
                <a:gd name="T32" fmla="*/ 0 w 191"/>
                <a:gd name="T33" fmla="*/ 0 h 5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1" h="567">
                  <a:moveTo>
                    <a:pt x="0" y="0"/>
                  </a:moveTo>
                  <a:lnTo>
                    <a:pt x="3" y="72"/>
                  </a:lnTo>
                  <a:lnTo>
                    <a:pt x="13" y="143"/>
                  </a:lnTo>
                  <a:lnTo>
                    <a:pt x="29" y="212"/>
                  </a:lnTo>
                  <a:lnTo>
                    <a:pt x="53" y="283"/>
                  </a:lnTo>
                  <a:lnTo>
                    <a:pt x="81" y="352"/>
                  </a:lnTo>
                  <a:lnTo>
                    <a:pt x="113" y="423"/>
                  </a:lnTo>
                  <a:lnTo>
                    <a:pt x="152" y="494"/>
                  </a:lnTo>
                  <a:lnTo>
                    <a:pt x="191" y="567"/>
                  </a:lnTo>
                  <a:lnTo>
                    <a:pt x="158" y="483"/>
                  </a:lnTo>
                  <a:lnTo>
                    <a:pt x="125" y="404"/>
                  </a:lnTo>
                  <a:lnTo>
                    <a:pt x="94" y="330"/>
                  </a:lnTo>
                  <a:lnTo>
                    <a:pt x="68" y="258"/>
                  </a:lnTo>
                  <a:lnTo>
                    <a:pt x="43" y="190"/>
                  </a:lnTo>
                  <a:lnTo>
                    <a:pt x="23" y="125"/>
                  </a:lnTo>
                  <a:lnTo>
                    <a:pt x="9" y="62"/>
                  </a:lnTo>
                  <a:lnTo>
                    <a:pt x="0" y="0"/>
                  </a:lnTo>
                  <a:close/>
                </a:path>
              </a:pathLst>
            </a:custGeom>
            <a:solidFill>
              <a:srgbClr val="96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5" name="Freeform 14"/>
            <p:cNvSpPr>
              <a:spLocks/>
            </p:cNvSpPr>
            <p:nvPr/>
          </p:nvSpPr>
          <p:spPr bwMode="auto">
            <a:xfrm>
              <a:off x="1810" y="2129"/>
              <a:ext cx="570" cy="846"/>
            </a:xfrm>
            <a:custGeom>
              <a:avLst/>
              <a:gdLst>
                <a:gd name="T0" fmla="*/ 160 w 570"/>
                <a:gd name="T1" fmla="*/ 772 h 846"/>
                <a:gd name="T2" fmla="*/ 118 w 570"/>
                <a:gd name="T3" fmla="*/ 617 h 846"/>
                <a:gd name="T4" fmla="*/ 72 w 570"/>
                <a:gd name="T5" fmla="*/ 430 h 846"/>
                <a:gd name="T6" fmla="*/ 25 w 570"/>
                <a:gd name="T7" fmla="*/ 178 h 846"/>
                <a:gd name="T8" fmla="*/ 131 w 570"/>
                <a:gd name="T9" fmla="*/ 0 h 846"/>
                <a:gd name="T10" fmla="*/ 148 w 570"/>
                <a:gd name="T11" fmla="*/ 118 h 846"/>
                <a:gd name="T12" fmla="*/ 165 w 570"/>
                <a:gd name="T13" fmla="*/ 214 h 846"/>
                <a:gd name="T14" fmla="*/ 179 w 570"/>
                <a:gd name="T15" fmla="*/ 292 h 846"/>
                <a:gd name="T16" fmla="*/ 196 w 570"/>
                <a:gd name="T17" fmla="*/ 352 h 846"/>
                <a:gd name="T18" fmla="*/ 203 w 570"/>
                <a:gd name="T19" fmla="*/ 312 h 846"/>
                <a:gd name="T20" fmla="*/ 221 w 570"/>
                <a:gd name="T21" fmla="*/ 301 h 846"/>
                <a:gd name="T22" fmla="*/ 244 w 570"/>
                <a:gd name="T23" fmla="*/ 311 h 846"/>
                <a:gd name="T24" fmla="*/ 268 w 570"/>
                <a:gd name="T25" fmla="*/ 343 h 846"/>
                <a:gd name="T26" fmla="*/ 286 w 570"/>
                <a:gd name="T27" fmla="*/ 31 h 846"/>
                <a:gd name="T28" fmla="*/ 316 w 570"/>
                <a:gd name="T29" fmla="*/ 153 h 846"/>
                <a:gd name="T30" fmla="*/ 347 w 570"/>
                <a:gd name="T31" fmla="*/ 265 h 846"/>
                <a:gd name="T32" fmla="*/ 378 w 570"/>
                <a:gd name="T33" fmla="*/ 367 h 846"/>
                <a:gd name="T34" fmla="*/ 411 w 570"/>
                <a:gd name="T35" fmla="*/ 463 h 846"/>
                <a:gd name="T36" fmla="*/ 445 w 570"/>
                <a:gd name="T37" fmla="*/ 551 h 846"/>
                <a:gd name="T38" fmla="*/ 481 w 570"/>
                <a:gd name="T39" fmla="*/ 635 h 846"/>
                <a:gd name="T40" fmla="*/ 524 w 570"/>
                <a:gd name="T41" fmla="*/ 715 h 846"/>
                <a:gd name="T42" fmla="*/ 570 w 570"/>
                <a:gd name="T43" fmla="*/ 791 h 846"/>
                <a:gd name="T44" fmla="*/ 545 w 570"/>
                <a:gd name="T45" fmla="*/ 809 h 846"/>
                <a:gd name="T46" fmla="*/ 517 w 570"/>
                <a:gd name="T47" fmla="*/ 821 h 846"/>
                <a:gd name="T48" fmla="*/ 487 w 570"/>
                <a:gd name="T49" fmla="*/ 830 h 846"/>
                <a:gd name="T50" fmla="*/ 456 w 570"/>
                <a:gd name="T51" fmla="*/ 833 h 846"/>
                <a:gd name="T52" fmla="*/ 405 w 570"/>
                <a:gd name="T53" fmla="*/ 760 h 846"/>
                <a:gd name="T54" fmla="*/ 362 w 570"/>
                <a:gd name="T55" fmla="*/ 672 h 846"/>
                <a:gd name="T56" fmla="*/ 328 w 570"/>
                <a:gd name="T57" fmla="*/ 579 h 846"/>
                <a:gd name="T58" fmla="*/ 303 w 570"/>
                <a:gd name="T59" fmla="*/ 491 h 846"/>
                <a:gd name="T60" fmla="*/ 287 w 570"/>
                <a:gd name="T61" fmla="*/ 463 h 846"/>
                <a:gd name="T62" fmla="*/ 268 w 570"/>
                <a:gd name="T63" fmla="*/ 444 h 846"/>
                <a:gd name="T64" fmla="*/ 249 w 570"/>
                <a:gd name="T65" fmla="*/ 448 h 846"/>
                <a:gd name="T66" fmla="*/ 235 w 570"/>
                <a:gd name="T67" fmla="*/ 491 h 846"/>
                <a:gd name="T68" fmla="*/ 182 w 570"/>
                <a:gd name="T69" fmla="*/ 846 h 8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70" h="846">
                  <a:moveTo>
                    <a:pt x="182" y="846"/>
                  </a:moveTo>
                  <a:lnTo>
                    <a:pt x="160" y="772"/>
                  </a:lnTo>
                  <a:lnTo>
                    <a:pt x="140" y="697"/>
                  </a:lnTo>
                  <a:lnTo>
                    <a:pt x="118" y="617"/>
                  </a:lnTo>
                  <a:lnTo>
                    <a:pt x="95" y="531"/>
                  </a:lnTo>
                  <a:lnTo>
                    <a:pt x="72" y="430"/>
                  </a:lnTo>
                  <a:lnTo>
                    <a:pt x="48" y="314"/>
                  </a:lnTo>
                  <a:lnTo>
                    <a:pt x="25" y="178"/>
                  </a:lnTo>
                  <a:lnTo>
                    <a:pt x="0" y="19"/>
                  </a:lnTo>
                  <a:lnTo>
                    <a:pt x="131" y="0"/>
                  </a:lnTo>
                  <a:lnTo>
                    <a:pt x="140" y="62"/>
                  </a:lnTo>
                  <a:lnTo>
                    <a:pt x="148" y="118"/>
                  </a:lnTo>
                  <a:lnTo>
                    <a:pt x="157" y="168"/>
                  </a:lnTo>
                  <a:lnTo>
                    <a:pt x="165" y="214"/>
                  </a:lnTo>
                  <a:lnTo>
                    <a:pt x="172" y="255"/>
                  </a:lnTo>
                  <a:lnTo>
                    <a:pt x="179" y="292"/>
                  </a:lnTo>
                  <a:lnTo>
                    <a:pt x="187" y="324"/>
                  </a:lnTo>
                  <a:lnTo>
                    <a:pt x="196" y="352"/>
                  </a:lnTo>
                  <a:lnTo>
                    <a:pt x="197" y="329"/>
                  </a:lnTo>
                  <a:lnTo>
                    <a:pt x="203" y="312"/>
                  </a:lnTo>
                  <a:lnTo>
                    <a:pt x="210" y="304"/>
                  </a:lnTo>
                  <a:lnTo>
                    <a:pt x="221" y="301"/>
                  </a:lnTo>
                  <a:lnTo>
                    <a:pt x="232" y="304"/>
                  </a:lnTo>
                  <a:lnTo>
                    <a:pt x="244" y="311"/>
                  </a:lnTo>
                  <a:lnTo>
                    <a:pt x="256" y="324"/>
                  </a:lnTo>
                  <a:lnTo>
                    <a:pt x="268" y="343"/>
                  </a:lnTo>
                  <a:lnTo>
                    <a:pt x="188" y="34"/>
                  </a:lnTo>
                  <a:lnTo>
                    <a:pt x="286" y="31"/>
                  </a:lnTo>
                  <a:lnTo>
                    <a:pt x="302" y="93"/>
                  </a:lnTo>
                  <a:lnTo>
                    <a:pt x="316" y="153"/>
                  </a:lnTo>
                  <a:lnTo>
                    <a:pt x="333" y="211"/>
                  </a:lnTo>
                  <a:lnTo>
                    <a:pt x="347" y="265"/>
                  </a:lnTo>
                  <a:lnTo>
                    <a:pt x="364" y="317"/>
                  </a:lnTo>
                  <a:lnTo>
                    <a:pt x="378" y="367"/>
                  </a:lnTo>
                  <a:lnTo>
                    <a:pt x="395" y="416"/>
                  </a:lnTo>
                  <a:lnTo>
                    <a:pt x="411" y="463"/>
                  </a:lnTo>
                  <a:lnTo>
                    <a:pt x="427" y="507"/>
                  </a:lnTo>
                  <a:lnTo>
                    <a:pt x="445" y="551"/>
                  </a:lnTo>
                  <a:lnTo>
                    <a:pt x="462" y="594"/>
                  </a:lnTo>
                  <a:lnTo>
                    <a:pt x="481" y="635"/>
                  </a:lnTo>
                  <a:lnTo>
                    <a:pt x="502" y="675"/>
                  </a:lnTo>
                  <a:lnTo>
                    <a:pt x="524" y="715"/>
                  </a:lnTo>
                  <a:lnTo>
                    <a:pt x="546" y="753"/>
                  </a:lnTo>
                  <a:lnTo>
                    <a:pt x="570" y="791"/>
                  </a:lnTo>
                  <a:lnTo>
                    <a:pt x="558" y="800"/>
                  </a:lnTo>
                  <a:lnTo>
                    <a:pt x="545" y="809"/>
                  </a:lnTo>
                  <a:lnTo>
                    <a:pt x="532" y="816"/>
                  </a:lnTo>
                  <a:lnTo>
                    <a:pt x="517" y="821"/>
                  </a:lnTo>
                  <a:lnTo>
                    <a:pt x="502" y="825"/>
                  </a:lnTo>
                  <a:lnTo>
                    <a:pt x="487" y="830"/>
                  </a:lnTo>
                  <a:lnTo>
                    <a:pt x="473" y="831"/>
                  </a:lnTo>
                  <a:lnTo>
                    <a:pt x="456" y="833"/>
                  </a:lnTo>
                  <a:lnTo>
                    <a:pt x="430" y="800"/>
                  </a:lnTo>
                  <a:lnTo>
                    <a:pt x="405" y="760"/>
                  </a:lnTo>
                  <a:lnTo>
                    <a:pt x="383" y="718"/>
                  </a:lnTo>
                  <a:lnTo>
                    <a:pt x="362" y="672"/>
                  </a:lnTo>
                  <a:lnTo>
                    <a:pt x="344" y="626"/>
                  </a:lnTo>
                  <a:lnTo>
                    <a:pt x="328" y="579"/>
                  </a:lnTo>
                  <a:lnTo>
                    <a:pt x="315" y="533"/>
                  </a:lnTo>
                  <a:lnTo>
                    <a:pt x="303" y="491"/>
                  </a:lnTo>
                  <a:lnTo>
                    <a:pt x="296" y="476"/>
                  </a:lnTo>
                  <a:lnTo>
                    <a:pt x="287" y="463"/>
                  </a:lnTo>
                  <a:lnTo>
                    <a:pt x="278" y="451"/>
                  </a:lnTo>
                  <a:lnTo>
                    <a:pt x="268" y="444"/>
                  </a:lnTo>
                  <a:lnTo>
                    <a:pt x="258" y="442"/>
                  </a:lnTo>
                  <a:lnTo>
                    <a:pt x="249" y="448"/>
                  </a:lnTo>
                  <a:lnTo>
                    <a:pt x="241" y="464"/>
                  </a:lnTo>
                  <a:lnTo>
                    <a:pt x="235" y="491"/>
                  </a:lnTo>
                  <a:lnTo>
                    <a:pt x="314" y="846"/>
                  </a:lnTo>
                  <a:lnTo>
                    <a:pt x="182" y="846"/>
                  </a:lnTo>
                  <a:close/>
                </a:path>
              </a:pathLst>
            </a:custGeom>
            <a:solidFill>
              <a:srgbClr val="F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6" name="Freeform 15"/>
            <p:cNvSpPr>
              <a:spLocks/>
            </p:cNvSpPr>
            <p:nvPr/>
          </p:nvSpPr>
          <p:spPr bwMode="auto">
            <a:xfrm>
              <a:off x="1530" y="2253"/>
              <a:ext cx="455" cy="832"/>
            </a:xfrm>
            <a:custGeom>
              <a:avLst/>
              <a:gdLst>
                <a:gd name="T0" fmla="*/ 232 w 455"/>
                <a:gd name="T1" fmla="*/ 293 h 832"/>
                <a:gd name="T2" fmla="*/ 207 w 455"/>
                <a:gd name="T3" fmla="*/ 171 h 832"/>
                <a:gd name="T4" fmla="*/ 163 w 455"/>
                <a:gd name="T5" fmla="*/ 147 h 832"/>
                <a:gd name="T6" fmla="*/ 134 w 455"/>
                <a:gd name="T7" fmla="*/ 186 h 832"/>
                <a:gd name="T8" fmla="*/ 143 w 455"/>
                <a:gd name="T9" fmla="*/ 231 h 832"/>
                <a:gd name="T10" fmla="*/ 178 w 455"/>
                <a:gd name="T11" fmla="*/ 274 h 832"/>
                <a:gd name="T12" fmla="*/ 228 w 455"/>
                <a:gd name="T13" fmla="*/ 330 h 832"/>
                <a:gd name="T14" fmla="*/ 266 w 455"/>
                <a:gd name="T15" fmla="*/ 371 h 832"/>
                <a:gd name="T16" fmla="*/ 339 w 455"/>
                <a:gd name="T17" fmla="*/ 451 h 832"/>
                <a:gd name="T18" fmla="*/ 398 w 455"/>
                <a:gd name="T19" fmla="*/ 524 h 832"/>
                <a:gd name="T20" fmla="*/ 420 w 455"/>
                <a:gd name="T21" fmla="*/ 566 h 832"/>
                <a:gd name="T22" fmla="*/ 434 w 455"/>
                <a:gd name="T23" fmla="*/ 610 h 832"/>
                <a:gd name="T24" fmla="*/ 449 w 455"/>
                <a:gd name="T25" fmla="*/ 678 h 832"/>
                <a:gd name="T26" fmla="*/ 454 w 455"/>
                <a:gd name="T27" fmla="*/ 787 h 832"/>
                <a:gd name="T28" fmla="*/ 445 w 455"/>
                <a:gd name="T29" fmla="*/ 816 h 832"/>
                <a:gd name="T30" fmla="*/ 403 w 455"/>
                <a:gd name="T31" fmla="*/ 826 h 832"/>
                <a:gd name="T32" fmla="*/ 346 w 455"/>
                <a:gd name="T33" fmla="*/ 828 h 832"/>
                <a:gd name="T34" fmla="*/ 286 w 455"/>
                <a:gd name="T35" fmla="*/ 829 h 832"/>
                <a:gd name="T36" fmla="*/ 221 w 455"/>
                <a:gd name="T37" fmla="*/ 831 h 832"/>
                <a:gd name="T38" fmla="*/ 154 w 455"/>
                <a:gd name="T39" fmla="*/ 832 h 832"/>
                <a:gd name="T40" fmla="*/ 106 w 455"/>
                <a:gd name="T41" fmla="*/ 831 h 832"/>
                <a:gd name="T42" fmla="*/ 101 w 455"/>
                <a:gd name="T43" fmla="*/ 826 h 832"/>
                <a:gd name="T44" fmla="*/ 60 w 455"/>
                <a:gd name="T45" fmla="*/ 729 h 832"/>
                <a:gd name="T46" fmla="*/ 50 w 455"/>
                <a:gd name="T47" fmla="*/ 611 h 832"/>
                <a:gd name="T48" fmla="*/ 196 w 455"/>
                <a:gd name="T49" fmla="*/ 544 h 832"/>
                <a:gd name="T50" fmla="*/ 168 w 455"/>
                <a:gd name="T51" fmla="*/ 655 h 832"/>
                <a:gd name="T52" fmla="*/ 203 w 455"/>
                <a:gd name="T53" fmla="*/ 741 h 832"/>
                <a:gd name="T54" fmla="*/ 291 w 455"/>
                <a:gd name="T55" fmla="*/ 754 h 832"/>
                <a:gd name="T56" fmla="*/ 330 w 455"/>
                <a:gd name="T57" fmla="*/ 681 h 832"/>
                <a:gd name="T58" fmla="*/ 319 w 455"/>
                <a:gd name="T59" fmla="*/ 636 h 832"/>
                <a:gd name="T60" fmla="*/ 302 w 455"/>
                <a:gd name="T61" fmla="*/ 605 h 832"/>
                <a:gd name="T62" fmla="*/ 277 w 455"/>
                <a:gd name="T63" fmla="*/ 576 h 832"/>
                <a:gd name="T64" fmla="*/ 255 w 455"/>
                <a:gd name="T65" fmla="*/ 552 h 832"/>
                <a:gd name="T66" fmla="*/ 88 w 455"/>
                <a:gd name="T67" fmla="*/ 387 h 832"/>
                <a:gd name="T68" fmla="*/ 36 w 455"/>
                <a:gd name="T69" fmla="*/ 333 h 832"/>
                <a:gd name="T70" fmla="*/ 4 w 455"/>
                <a:gd name="T71" fmla="*/ 255 h 832"/>
                <a:gd name="T72" fmla="*/ 3 w 455"/>
                <a:gd name="T73" fmla="*/ 156 h 832"/>
                <a:gd name="T74" fmla="*/ 25 w 455"/>
                <a:gd name="T75" fmla="*/ 84 h 832"/>
                <a:gd name="T76" fmla="*/ 73 w 455"/>
                <a:gd name="T77" fmla="*/ 34 h 832"/>
                <a:gd name="T78" fmla="*/ 140 w 455"/>
                <a:gd name="T79" fmla="*/ 6 h 832"/>
                <a:gd name="T80" fmla="*/ 207 w 455"/>
                <a:gd name="T81" fmla="*/ 3 h 832"/>
                <a:gd name="T82" fmla="*/ 266 w 455"/>
                <a:gd name="T83" fmla="*/ 29 h 832"/>
                <a:gd name="T84" fmla="*/ 308 w 455"/>
                <a:gd name="T85" fmla="*/ 105 h 832"/>
                <a:gd name="T86" fmla="*/ 331 w 455"/>
                <a:gd name="T87" fmla="*/ 206 h 832"/>
                <a:gd name="T88" fmla="*/ 339 w 455"/>
                <a:gd name="T89" fmla="*/ 300 h 83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455" h="832">
                  <a:moveTo>
                    <a:pt x="339" y="331"/>
                  </a:moveTo>
                  <a:lnTo>
                    <a:pt x="250" y="348"/>
                  </a:lnTo>
                  <a:lnTo>
                    <a:pt x="232" y="293"/>
                  </a:lnTo>
                  <a:lnTo>
                    <a:pt x="222" y="242"/>
                  </a:lnTo>
                  <a:lnTo>
                    <a:pt x="216" y="199"/>
                  </a:lnTo>
                  <a:lnTo>
                    <a:pt x="207" y="171"/>
                  </a:lnTo>
                  <a:lnTo>
                    <a:pt x="193" y="153"/>
                  </a:lnTo>
                  <a:lnTo>
                    <a:pt x="178" y="146"/>
                  </a:lnTo>
                  <a:lnTo>
                    <a:pt x="163" y="147"/>
                  </a:lnTo>
                  <a:lnTo>
                    <a:pt x="150" y="156"/>
                  </a:lnTo>
                  <a:lnTo>
                    <a:pt x="140" y="169"/>
                  </a:lnTo>
                  <a:lnTo>
                    <a:pt x="134" y="186"/>
                  </a:lnTo>
                  <a:lnTo>
                    <a:pt x="132" y="203"/>
                  </a:lnTo>
                  <a:lnTo>
                    <a:pt x="137" y="221"/>
                  </a:lnTo>
                  <a:lnTo>
                    <a:pt x="143" y="231"/>
                  </a:lnTo>
                  <a:lnTo>
                    <a:pt x="151" y="243"/>
                  </a:lnTo>
                  <a:lnTo>
                    <a:pt x="163" y="258"/>
                  </a:lnTo>
                  <a:lnTo>
                    <a:pt x="178" y="274"/>
                  </a:lnTo>
                  <a:lnTo>
                    <a:pt x="193" y="292"/>
                  </a:lnTo>
                  <a:lnTo>
                    <a:pt x="210" y="311"/>
                  </a:lnTo>
                  <a:lnTo>
                    <a:pt x="228" y="330"/>
                  </a:lnTo>
                  <a:lnTo>
                    <a:pt x="246" y="349"/>
                  </a:lnTo>
                  <a:lnTo>
                    <a:pt x="252" y="355"/>
                  </a:lnTo>
                  <a:lnTo>
                    <a:pt x="266" y="371"/>
                  </a:lnTo>
                  <a:lnTo>
                    <a:pt x="287" y="393"/>
                  </a:lnTo>
                  <a:lnTo>
                    <a:pt x="312" y="421"/>
                  </a:lnTo>
                  <a:lnTo>
                    <a:pt x="339" y="451"/>
                  </a:lnTo>
                  <a:lnTo>
                    <a:pt x="362" y="480"/>
                  </a:lnTo>
                  <a:lnTo>
                    <a:pt x="383" y="505"/>
                  </a:lnTo>
                  <a:lnTo>
                    <a:pt x="398" y="524"/>
                  </a:lnTo>
                  <a:lnTo>
                    <a:pt x="405" y="538"/>
                  </a:lnTo>
                  <a:lnTo>
                    <a:pt x="412" y="551"/>
                  </a:lnTo>
                  <a:lnTo>
                    <a:pt x="420" y="566"/>
                  </a:lnTo>
                  <a:lnTo>
                    <a:pt x="426" y="580"/>
                  </a:lnTo>
                  <a:lnTo>
                    <a:pt x="430" y="595"/>
                  </a:lnTo>
                  <a:lnTo>
                    <a:pt x="434" y="610"/>
                  </a:lnTo>
                  <a:lnTo>
                    <a:pt x="439" y="626"/>
                  </a:lnTo>
                  <a:lnTo>
                    <a:pt x="442" y="641"/>
                  </a:lnTo>
                  <a:lnTo>
                    <a:pt x="449" y="678"/>
                  </a:lnTo>
                  <a:lnTo>
                    <a:pt x="454" y="716"/>
                  </a:lnTo>
                  <a:lnTo>
                    <a:pt x="455" y="753"/>
                  </a:lnTo>
                  <a:lnTo>
                    <a:pt x="454" y="787"/>
                  </a:lnTo>
                  <a:lnTo>
                    <a:pt x="451" y="797"/>
                  </a:lnTo>
                  <a:lnTo>
                    <a:pt x="448" y="807"/>
                  </a:lnTo>
                  <a:lnTo>
                    <a:pt x="445" y="816"/>
                  </a:lnTo>
                  <a:lnTo>
                    <a:pt x="440" y="825"/>
                  </a:lnTo>
                  <a:lnTo>
                    <a:pt x="423" y="825"/>
                  </a:lnTo>
                  <a:lnTo>
                    <a:pt x="403" y="826"/>
                  </a:lnTo>
                  <a:lnTo>
                    <a:pt x="384" y="826"/>
                  </a:lnTo>
                  <a:lnTo>
                    <a:pt x="365" y="826"/>
                  </a:lnTo>
                  <a:lnTo>
                    <a:pt x="346" y="828"/>
                  </a:lnTo>
                  <a:lnTo>
                    <a:pt x="327" y="828"/>
                  </a:lnTo>
                  <a:lnTo>
                    <a:pt x="306" y="829"/>
                  </a:lnTo>
                  <a:lnTo>
                    <a:pt x="286" y="829"/>
                  </a:lnTo>
                  <a:lnTo>
                    <a:pt x="265" y="829"/>
                  </a:lnTo>
                  <a:lnTo>
                    <a:pt x="243" y="831"/>
                  </a:lnTo>
                  <a:lnTo>
                    <a:pt x="221" y="831"/>
                  </a:lnTo>
                  <a:lnTo>
                    <a:pt x="199" y="831"/>
                  </a:lnTo>
                  <a:lnTo>
                    <a:pt x="176" y="831"/>
                  </a:lnTo>
                  <a:lnTo>
                    <a:pt x="154" y="832"/>
                  </a:lnTo>
                  <a:lnTo>
                    <a:pt x="131" y="832"/>
                  </a:lnTo>
                  <a:lnTo>
                    <a:pt x="107" y="832"/>
                  </a:lnTo>
                  <a:lnTo>
                    <a:pt x="106" y="831"/>
                  </a:lnTo>
                  <a:lnTo>
                    <a:pt x="104" y="829"/>
                  </a:lnTo>
                  <a:lnTo>
                    <a:pt x="103" y="828"/>
                  </a:lnTo>
                  <a:lnTo>
                    <a:pt x="101" y="826"/>
                  </a:lnTo>
                  <a:lnTo>
                    <a:pt x="84" y="798"/>
                  </a:lnTo>
                  <a:lnTo>
                    <a:pt x="70" y="766"/>
                  </a:lnTo>
                  <a:lnTo>
                    <a:pt x="60" y="729"/>
                  </a:lnTo>
                  <a:lnTo>
                    <a:pt x="54" y="689"/>
                  </a:lnTo>
                  <a:lnTo>
                    <a:pt x="50" y="651"/>
                  </a:lnTo>
                  <a:lnTo>
                    <a:pt x="50" y="611"/>
                  </a:lnTo>
                  <a:lnTo>
                    <a:pt x="51" y="576"/>
                  </a:lnTo>
                  <a:lnTo>
                    <a:pt x="54" y="544"/>
                  </a:lnTo>
                  <a:lnTo>
                    <a:pt x="196" y="544"/>
                  </a:lnTo>
                  <a:lnTo>
                    <a:pt x="181" y="579"/>
                  </a:lnTo>
                  <a:lnTo>
                    <a:pt x="172" y="616"/>
                  </a:lnTo>
                  <a:lnTo>
                    <a:pt x="168" y="655"/>
                  </a:lnTo>
                  <a:lnTo>
                    <a:pt x="169" y="697"/>
                  </a:lnTo>
                  <a:lnTo>
                    <a:pt x="181" y="722"/>
                  </a:lnTo>
                  <a:lnTo>
                    <a:pt x="203" y="741"/>
                  </a:lnTo>
                  <a:lnTo>
                    <a:pt x="231" y="754"/>
                  </a:lnTo>
                  <a:lnTo>
                    <a:pt x="263" y="759"/>
                  </a:lnTo>
                  <a:lnTo>
                    <a:pt x="291" y="754"/>
                  </a:lnTo>
                  <a:lnTo>
                    <a:pt x="316" y="741"/>
                  </a:lnTo>
                  <a:lnTo>
                    <a:pt x="330" y="716"/>
                  </a:lnTo>
                  <a:lnTo>
                    <a:pt x="330" y="681"/>
                  </a:lnTo>
                  <a:lnTo>
                    <a:pt x="327" y="666"/>
                  </a:lnTo>
                  <a:lnTo>
                    <a:pt x="324" y="651"/>
                  </a:lnTo>
                  <a:lnTo>
                    <a:pt x="319" y="636"/>
                  </a:lnTo>
                  <a:lnTo>
                    <a:pt x="314" y="622"/>
                  </a:lnTo>
                  <a:lnTo>
                    <a:pt x="309" y="614"/>
                  </a:lnTo>
                  <a:lnTo>
                    <a:pt x="302" y="605"/>
                  </a:lnTo>
                  <a:lnTo>
                    <a:pt x="294" y="595"/>
                  </a:lnTo>
                  <a:lnTo>
                    <a:pt x="286" y="585"/>
                  </a:lnTo>
                  <a:lnTo>
                    <a:pt x="277" y="576"/>
                  </a:lnTo>
                  <a:lnTo>
                    <a:pt x="268" y="567"/>
                  </a:lnTo>
                  <a:lnTo>
                    <a:pt x="260" y="558"/>
                  </a:lnTo>
                  <a:lnTo>
                    <a:pt x="255" y="552"/>
                  </a:lnTo>
                  <a:lnTo>
                    <a:pt x="129" y="426"/>
                  </a:lnTo>
                  <a:lnTo>
                    <a:pt x="109" y="405"/>
                  </a:lnTo>
                  <a:lnTo>
                    <a:pt x="88" y="387"/>
                  </a:lnTo>
                  <a:lnTo>
                    <a:pt x="70" y="370"/>
                  </a:lnTo>
                  <a:lnTo>
                    <a:pt x="53" y="352"/>
                  </a:lnTo>
                  <a:lnTo>
                    <a:pt x="36" y="333"/>
                  </a:lnTo>
                  <a:lnTo>
                    <a:pt x="23" y="312"/>
                  </a:lnTo>
                  <a:lnTo>
                    <a:pt x="13" y="286"/>
                  </a:lnTo>
                  <a:lnTo>
                    <a:pt x="4" y="255"/>
                  </a:lnTo>
                  <a:lnTo>
                    <a:pt x="0" y="222"/>
                  </a:lnTo>
                  <a:lnTo>
                    <a:pt x="0" y="188"/>
                  </a:lnTo>
                  <a:lnTo>
                    <a:pt x="3" y="156"/>
                  </a:lnTo>
                  <a:lnTo>
                    <a:pt x="7" y="127"/>
                  </a:lnTo>
                  <a:lnTo>
                    <a:pt x="14" y="105"/>
                  </a:lnTo>
                  <a:lnTo>
                    <a:pt x="25" y="84"/>
                  </a:lnTo>
                  <a:lnTo>
                    <a:pt x="38" y="66"/>
                  </a:lnTo>
                  <a:lnTo>
                    <a:pt x="54" y="49"/>
                  </a:lnTo>
                  <a:lnTo>
                    <a:pt x="73" y="34"/>
                  </a:lnTo>
                  <a:lnTo>
                    <a:pt x="94" y="22"/>
                  </a:lnTo>
                  <a:lnTo>
                    <a:pt x="116" y="13"/>
                  </a:lnTo>
                  <a:lnTo>
                    <a:pt x="140" y="6"/>
                  </a:lnTo>
                  <a:lnTo>
                    <a:pt x="162" y="1"/>
                  </a:lnTo>
                  <a:lnTo>
                    <a:pt x="185" y="0"/>
                  </a:lnTo>
                  <a:lnTo>
                    <a:pt x="207" y="3"/>
                  </a:lnTo>
                  <a:lnTo>
                    <a:pt x="228" y="7"/>
                  </a:lnTo>
                  <a:lnTo>
                    <a:pt x="249" y="16"/>
                  </a:lnTo>
                  <a:lnTo>
                    <a:pt x="266" y="29"/>
                  </a:lnTo>
                  <a:lnTo>
                    <a:pt x="281" y="47"/>
                  </a:lnTo>
                  <a:lnTo>
                    <a:pt x="293" y="68"/>
                  </a:lnTo>
                  <a:lnTo>
                    <a:pt x="308" y="105"/>
                  </a:lnTo>
                  <a:lnTo>
                    <a:pt x="318" y="140"/>
                  </a:lnTo>
                  <a:lnTo>
                    <a:pt x="327" y="172"/>
                  </a:lnTo>
                  <a:lnTo>
                    <a:pt x="331" y="206"/>
                  </a:lnTo>
                  <a:lnTo>
                    <a:pt x="336" y="237"/>
                  </a:lnTo>
                  <a:lnTo>
                    <a:pt x="337" y="270"/>
                  </a:lnTo>
                  <a:lnTo>
                    <a:pt x="339" y="300"/>
                  </a:lnTo>
                  <a:lnTo>
                    <a:pt x="339" y="331"/>
                  </a:lnTo>
                  <a:close/>
                </a:path>
              </a:pathLst>
            </a:custGeom>
            <a:solidFill>
              <a:srgbClr val="FFF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7" name="Freeform 16"/>
            <p:cNvSpPr>
              <a:spLocks/>
            </p:cNvSpPr>
            <p:nvPr/>
          </p:nvSpPr>
          <p:spPr bwMode="auto">
            <a:xfrm>
              <a:off x="1824" y="2655"/>
              <a:ext cx="126" cy="323"/>
            </a:xfrm>
            <a:custGeom>
              <a:avLst/>
              <a:gdLst>
                <a:gd name="T0" fmla="*/ 31 w 126"/>
                <a:gd name="T1" fmla="*/ 35 h 323"/>
                <a:gd name="T2" fmla="*/ 45 w 126"/>
                <a:gd name="T3" fmla="*/ 77 h 323"/>
                <a:gd name="T4" fmla="*/ 56 w 126"/>
                <a:gd name="T5" fmla="*/ 116 h 323"/>
                <a:gd name="T6" fmla="*/ 70 w 126"/>
                <a:gd name="T7" fmla="*/ 155 h 323"/>
                <a:gd name="T8" fmla="*/ 81 w 126"/>
                <a:gd name="T9" fmla="*/ 192 h 323"/>
                <a:gd name="T10" fmla="*/ 93 w 126"/>
                <a:gd name="T11" fmla="*/ 227 h 323"/>
                <a:gd name="T12" fmla="*/ 105 w 126"/>
                <a:gd name="T13" fmla="*/ 261 h 323"/>
                <a:gd name="T14" fmla="*/ 115 w 126"/>
                <a:gd name="T15" fmla="*/ 293 h 323"/>
                <a:gd name="T16" fmla="*/ 126 w 126"/>
                <a:gd name="T17" fmla="*/ 323 h 323"/>
                <a:gd name="T18" fmla="*/ 111 w 126"/>
                <a:gd name="T19" fmla="*/ 292 h 323"/>
                <a:gd name="T20" fmla="*/ 96 w 126"/>
                <a:gd name="T21" fmla="*/ 258 h 323"/>
                <a:gd name="T22" fmla="*/ 80 w 126"/>
                <a:gd name="T23" fmla="*/ 221 h 323"/>
                <a:gd name="T24" fmla="*/ 64 w 126"/>
                <a:gd name="T25" fmla="*/ 181 h 323"/>
                <a:gd name="T26" fmla="*/ 48 w 126"/>
                <a:gd name="T27" fmla="*/ 139 h 323"/>
                <a:gd name="T28" fmla="*/ 31 w 126"/>
                <a:gd name="T29" fmla="*/ 94 h 323"/>
                <a:gd name="T30" fmla="*/ 17 w 126"/>
                <a:gd name="T31" fmla="*/ 47 h 323"/>
                <a:gd name="T32" fmla="*/ 0 w 126"/>
                <a:gd name="T33" fmla="*/ 0 h 323"/>
                <a:gd name="T34" fmla="*/ 8 w 126"/>
                <a:gd name="T35" fmla="*/ 7 h 323"/>
                <a:gd name="T36" fmla="*/ 17 w 126"/>
                <a:gd name="T37" fmla="*/ 16 h 323"/>
                <a:gd name="T38" fmla="*/ 24 w 126"/>
                <a:gd name="T39" fmla="*/ 25 h 323"/>
                <a:gd name="T40" fmla="*/ 31 w 126"/>
                <a:gd name="T41" fmla="*/ 35 h 3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6" h="323">
                  <a:moveTo>
                    <a:pt x="31" y="35"/>
                  </a:moveTo>
                  <a:lnTo>
                    <a:pt x="45" y="77"/>
                  </a:lnTo>
                  <a:lnTo>
                    <a:pt x="56" y="116"/>
                  </a:lnTo>
                  <a:lnTo>
                    <a:pt x="70" y="155"/>
                  </a:lnTo>
                  <a:lnTo>
                    <a:pt x="81" y="192"/>
                  </a:lnTo>
                  <a:lnTo>
                    <a:pt x="93" y="227"/>
                  </a:lnTo>
                  <a:lnTo>
                    <a:pt x="105" y="261"/>
                  </a:lnTo>
                  <a:lnTo>
                    <a:pt x="115" y="293"/>
                  </a:lnTo>
                  <a:lnTo>
                    <a:pt x="126" y="323"/>
                  </a:lnTo>
                  <a:lnTo>
                    <a:pt x="111" y="292"/>
                  </a:lnTo>
                  <a:lnTo>
                    <a:pt x="96" y="258"/>
                  </a:lnTo>
                  <a:lnTo>
                    <a:pt x="80" y="221"/>
                  </a:lnTo>
                  <a:lnTo>
                    <a:pt x="64" y="181"/>
                  </a:lnTo>
                  <a:lnTo>
                    <a:pt x="48" y="139"/>
                  </a:lnTo>
                  <a:lnTo>
                    <a:pt x="31" y="94"/>
                  </a:lnTo>
                  <a:lnTo>
                    <a:pt x="17" y="47"/>
                  </a:lnTo>
                  <a:lnTo>
                    <a:pt x="0" y="0"/>
                  </a:lnTo>
                  <a:lnTo>
                    <a:pt x="8" y="7"/>
                  </a:lnTo>
                  <a:lnTo>
                    <a:pt x="17" y="16"/>
                  </a:lnTo>
                  <a:lnTo>
                    <a:pt x="24" y="25"/>
                  </a:lnTo>
                  <a:lnTo>
                    <a:pt x="31" y="35"/>
                  </a:lnTo>
                  <a:close/>
                </a:path>
              </a:pathLst>
            </a:custGeom>
            <a:solidFill>
              <a:srgbClr val="FFC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8" name="Freeform 17"/>
            <p:cNvSpPr>
              <a:spLocks/>
            </p:cNvSpPr>
            <p:nvPr/>
          </p:nvSpPr>
          <p:spPr bwMode="auto">
            <a:xfrm>
              <a:off x="1723" y="2253"/>
              <a:ext cx="104" cy="343"/>
            </a:xfrm>
            <a:custGeom>
              <a:avLst/>
              <a:gdLst>
                <a:gd name="T0" fmla="*/ 14 w 104"/>
                <a:gd name="T1" fmla="*/ 3 h 343"/>
                <a:gd name="T2" fmla="*/ 23 w 104"/>
                <a:gd name="T3" fmla="*/ 41 h 343"/>
                <a:gd name="T4" fmla="*/ 32 w 104"/>
                <a:gd name="T5" fmla="*/ 81 h 343"/>
                <a:gd name="T6" fmla="*/ 44 w 104"/>
                <a:gd name="T7" fmla="*/ 121 h 343"/>
                <a:gd name="T8" fmla="*/ 54 w 104"/>
                <a:gd name="T9" fmla="*/ 163 h 343"/>
                <a:gd name="T10" fmla="*/ 66 w 104"/>
                <a:gd name="T11" fmla="*/ 206 h 343"/>
                <a:gd name="T12" fmla="*/ 78 w 104"/>
                <a:gd name="T13" fmla="*/ 250 h 343"/>
                <a:gd name="T14" fmla="*/ 91 w 104"/>
                <a:gd name="T15" fmla="*/ 295 h 343"/>
                <a:gd name="T16" fmla="*/ 104 w 104"/>
                <a:gd name="T17" fmla="*/ 339 h 343"/>
                <a:gd name="T18" fmla="*/ 84 w 104"/>
                <a:gd name="T19" fmla="*/ 343 h 343"/>
                <a:gd name="T20" fmla="*/ 70 w 104"/>
                <a:gd name="T21" fmla="*/ 299 h 343"/>
                <a:gd name="T22" fmla="*/ 59 w 104"/>
                <a:gd name="T23" fmla="*/ 255 h 343"/>
                <a:gd name="T24" fmla="*/ 47 w 104"/>
                <a:gd name="T25" fmla="*/ 211 h 343"/>
                <a:gd name="T26" fmla="*/ 35 w 104"/>
                <a:gd name="T27" fmla="*/ 166 h 343"/>
                <a:gd name="T28" fmla="*/ 25 w 104"/>
                <a:gd name="T29" fmla="*/ 122 h 343"/>
                <a:gd name="T30" fmla="*/ 16 w 104"/>
                <a:gd name="T31" fmla="*/ 81 h 343"/>
                <a:gd name="T32" fmla="*/ 7 w 104"/>
                <a:gd name="T33" fmla="*/ 40 h 343"/>
                <a:gd name="T34" fmla="*/ 0 w 104"/>
                <a:gd name="T35" fmla="*/ 0 h 343"/>
                <a:gd name="T36" fmla="*/ 4 w 104"/>
                <a:gd name="T37" fmla="*/ 1 h 343"/>
                <a:gd name="T38" fmla="*/ 7 w 104"/>
                <a:gd name="T39" fmla="*/ 1 h 343"/>
                <a:gd name="T40" fmla="*/ 11 w 104"/>
                <a:gd name="T41" fmla="*/ 1 h 343"/>
                <a:gd name="T42" fmla="*/ 14 w 104"/>
                <a:gd name="T43" fmla="*/ 3 h 3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4" h="343">
                  <a:moveTo>
                    <a:pt x="14" y="3"/>
                  </a:moveTo>
                  <a:lnTo>
                    <a:pt x="23" y="41"/>
                  </a:lnTo>
                  <a:lnTo>
                    <a:pt x="32" y="81"/>
                  </a:lnTo>
                  <a:lnTo>
                    <a:pt x="44" y="121"/>
                  </a:lnTo>
                  <a:lnTo>
                    <a:pt x="54" y="163"/>
                  </a:lnTo>
                  <a:lnTo>
                    <a:pt x="66" y="206"/>
                  </a:lnTo>
                  <a:lnTo>
                    <a:pt x="78" y="250"/>
                  </a:lnTo>
                  <a:lnTo>
                    <a:pt x="91" y="295"/>
                  </a:lnTo>
                  <a:lnTo>
                    <a:pt x="104" y="339"/>
                  </a:lnTo>
                  <a:lnTo>
                    <a:pt x="84" y="343"/>
                  </a:lnTo>
                  <a:lnTo>
                    <a:pt x="70" y="299"/>
                  </a:lnTo>
                  <a:lnTo>
                    <a:pt x="59" y="255"/>
                  </a:lnTo>
                  <a:lnTo>
                    <a:pt x="47" y="211"/>
                  </a:lnTo>
                  <a:lnTo>
                    <a:pt x="35" y="166"/>
                  </a:lnTo>
                  <a:lnTo>
                    <a:pt x="25" y="122"/>
                  </a:lnTo>
                  <a:lnTo>
                    <a:pt x="16" y="81"/>
                  </a:lnTo>
                  <a:lnTo>
                    <a:pt x="7" y="40"/>
                  </a:lnTo>
                  <a:lnTo>
                    <a:pt x="0" y="0"/>
                  </a:lnTo>
                  <a:lnTo>
                    <a:pt x="4" y="1"/>
                  </a:lnTo>
                  <a:lnTo>
                    <a:pt x="7" y="1"/>
                  </a:lnTo>
                  <a:lnTo>
                    <a:pt x="11" y="1"/>
                  </a:lnTo>
                  <a:lnTo>
                    <a:pt x="14" y="3"/>
                  </a:lnTo>
                  <a:close/>
                </a:path>
              </a:pathLst>
            </a:custGeom>
            <a:solidFill>
              <a:srgbClr val="FFC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29" name="Freeform 18"/>
            <p:cNvSpPr>
              <a:spLocks/>
            </p:cNvSpPr>
            <p:nvPr/>
          </p:nvSpPr>
          <p:spPr bwMode="auto">
            <a:xfrm>
              <a:off x="1901" y="2134"/>
              <a:ext cx="150" cy="481"/>
            </a:xfrm>
            <a:custGeom>
              <a:avLst/>
              <a:gdLst>
                <a:gd name="T0" fmla="*/ 6 w 150"/>
                <a:gd name="T1" fmla="*/ 0 h 481"/>
                <a:gd name="T2" fmla="*/ 13 w 150"/>
                <a:gd name="T3" fmla="*/ 31 h 481"/>
                <a:gd name="T4" fmla="*/ 21 w 150"/>
                <a:gd name="T5" fmla="*/ 63 h 481"/>
                <a:gd name="T6" fmla="*/ 29 w 150"/>
                <a:gd name="T7" fmla="*/ 97 h 481"/>
                <a:gd name="T8" fmla="*/ 40 w 150"/>
                <a:gd name="T9" fmla="*/ 132 h 481"/>
                <a:gd name="T10" fmla="*/ 50 w 150"/>
                <a:gd name="T11" fmla="*/ 169 h 481"/>
                <a:gd name="T12" fmla="*/ 62 w 150"/>
                <a:gd name="T13" fmla="*/ 206 h 481"/>
                <a:gd name="T14" fmla="*/ 74 w 150"/>
                <a:gd name="T15" fmla="*/ 244 h 481"/>
                <a:gd name="T16" fmla="*/ 87 w 150"/>
                <a:gd name="T17" fmla="*/ 282 h 481"/>
                <a:gd name="T18" fmla="*/ 91 w 150"/>
                <a:gd name="T19" fmla="*/ 300 h 481"/>
                <a:gd name="T20" fmla="*/ 96 w 150"/>
                <a:gd name="T21" fmla="*/ 316 h 481"/>
                <a:gd name="T22" fmla="*/ 100 w 150"/>
                <a:gd name="T23" fmla="*/ 333 h 481"/>
                <a:gd name="T24" fmla="*/ 105 w 150"/>
                <a:gd name="T25" fmla="*/ 347 h 481"/>
                <a:gd name="T26" fmla="*/ 105 w 150"/>
                <a:gd name="T27" fmla="*/ 344 h 481"/>
                <a:gd name="T28" fmla="*/ 105 w 150"/>
                <a:gd name="T29" fmla="*/ 340 h 481"/>
                <a:gd name="T30" fmla="*/ 105 w 150"/>
                <a:gd name="T31" fmla="*/ 335 h 481"/>
                <a:gd name="T32" fmla="*/ 105 w 150"/>
                <a:gd name="T33" fmla="*/ 333 h 481"/>
                <a:gd name="T34" fmla="*/ 111 w 150"/>
                <a:gd name="T35" fmla="*/ 349 h 481"/>
                <a:gd name="T36" fmla="*/ 116 w 150"/>
                <a:gd name="T37" fmla="*/ 363 h 481"/>
                <a:gd name="T38" fmla="*/ 122 w 150"/>
                <a:gd name="T39" fmla="*/ 380 h 481"/>
                <a:gd name="T40" fmla="*/ 128 w 150"/>
                <a:gd name="T41" fmla="*/ 394 h 481"/>
                <a:gd name="T42" fmla="*/ 133 w 150"/>
                <a:gd name="T43" fmla="*/ 411 h 481"/>
                <a:gd name="T44" fmla="*/ 139 w 150"/>
                <a:gd name="T45" fmla="*/ 425 h 481"/>
                <a:gd name="T46" fmla="*/ 144 w 150"/>
                <a:gd name="T47" fmla="*/ 442 h 481"/>
                <a:gd name="T48" fmla="*/ 150 w 150"/>
                <a:gd name="T49" fmla="*/ 456 h 481"/>
                <a:gd name="T50" fmla="*/ 149 w 150"/>
                <a:gd name="T51" fmla="*/ 462 h 481"/>
                <a:gd name="T52" fmla="*/ 147 w 150"/>
                <a:gd name="T53" fmla="*/ 468 h 481"/>
                <a:gd name="T54" fmla="*/ 146 w 150"/>
                <a:gd name="T55" fmla="*/ 474 h 481"/>
                <a:gd name="T56" fmla="*/ 144 w 150"/>
                <a:gd name="T57" fmla="*/ 481 h 481"/>
                <a:gd name="T58" fmla="*/ 118 w 150"/>
                <a:gd name="T59" fmla="*/ 422 h 481"/>
                <a:gd name="T60" fmla="*/ 94 w 150"/>
                <a:gd name="T61" fmla="*/ 361 h 481"/>
                <a:gd name="T62" fmla="*/ 71 w 150"/>
                <a:gd name="T63" fmla="*/ 299 h 481"/>
                <a:gd name="T64" fmla="*/ 50 w 150"/>
                <a:gd name="T65" fmla="*/ 237 h 481"/>
                <a:gd name="T66" fmla="*/ 32 w 150"/>
                <a:gd name="T67" fmla="*/ 176 h 481"/>
                <a:gd name="T68" fmla="*/ 18 w 150"/>
                <a:gd name="T69" fmla="*/ 116 h 481"/>
                <a:gd name="T70" fmla="*/ 7 w 150"/>
                <a:gd name="T71" fmla="*/ 57 h 481"/>
                <a:gd name="T72" fmla="*/ 0 w 150"/>
                <a:gd name="T73" fmla="*/ 1 h 481"/>
                <a:gd name="T74" fmla="*/ 6 w 150"/>
                <a:gd name="T75" fmla="*/ 0 h 48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0" h="481">
                  <a:moveTo>
                    <a:pt x="6" y="0"/>
                  </a:moveTo>
                  <a:lnTo>
                    <a:pt x="13" y="31"/>
                  </a:lnTo>
                  <a:lnTo>
                    <a:pt x="21" y="63"/>
                  </a:lnTo>
                  <a:lnTo>
                    <a:pt x="29" y="97"/>
                  </a:lnTo>
                  <a:lnTo>
                    <a:pt x="40" y="132"/>
                  </a:lnTo>
                  <a:lnTo>
                    <a:pt x="50" y="169"/>
                  </a:lnTo>
                  <a:lnTo>
                    <a:pt x="62" y="206"/>
                  </a:lnTo>
                  <a:lnTo>
                    <a:pt x="74" y="244"/>
                  </a:lnTo>
                  <a:lnTo>
                    <a:pt x="87" y="282"/>
                  </a:lnTo>
                  <a:lnTo>
                    <a:pt x="91" y="300"/>
                  </a:lnTo>
                  <a:lnTo>
                    <a:pt x="96" y="316"/>
                  </a:lnTo>
                  <a:lnTo>
                    <a:pt x="100" y="333"/>
                  </a:lnTo>
                  <a:lnTo>
                    <a:pt x="105" y="347"/>
                  </a:lnTo>
                  <a:lnTo>
                    <a:pt x="105" y="344"/>
                  </a:lnTo>
                  <a:lnTo>
                    <a:pt x="105" y="340"/>
                  </a:lnTo>
                  <a:lnTo>
                    <a:pt x="105" y="335"/>
                  </a:lnTo>
                  <a:lnTo>
                    <a:pt x="105" y="333"/>
                  </a:lnTo>
                  <a:lnTo>
                    <a:pt x="111" y="349"/>
                  </a:lnTo>
                  <a:lnTo>
                    <a:pt x="116" y="363"/>
                  </a:lnTo>
                  <a:lnTo>
                    <a:pt x="122" y="380"/>
                  </a:lnTo>
                  <a:lnTo>
                    <a:pt x="128" y="394"/>
                  </a:lnTo>
                  <a:lnTo>
                    <a:pt x="133" y="411"/>
                  </a:lnTo>
                  <a:lnTo>
                    <a:pt x="139" y="425"/>
                  </a:lnTo>
                  <a:lnTo>
                    <a:pt x="144" y="442"/>
                  </a:lnTo>
                  <a:lnTo>
                    <a:pt x="150" y="456"/>
                  </a:lnTo>
                  <a:lnTo>
                    <a:pt x="149" y="462"/>
                  </a:lnTo>
                  <a:lnTo>
                    <a:pt x="147" y="468"/>
                  </a:lnTo>
                  <a:lnTo>
                    <a:pt x="146" y="474"/>
                  </a:lnTo>
                  <a:lnTo>
                    <a:pt x="144" y="481"/>
                  </a:lnTo>
                  <a:lnTo>
                    <a:pt x="118" y="422"/>
                  </a:lnTo>
                  <a:lnTo>
                    <a:pt x="94" y="361"/>
                  </a:lnTo>
                  <a:lnTo>
                    <a:pt x="71" y="299"/>
                  </a:lnTo>
                  <a:lnTo>
                    <a:pt x="50" y="237"/>
                  </a:lnTo>
                  <a:lnTo>
                    <a:pt x="32" y="176"/>
                  </a:lnTo>
                  <a:lnTo>
                    <a:pt x="18" y="116"/>
                  </a:lnTo>
                  <a:lnTo>
                    <a:pt x="7" y="57"/>
                  </a:lnTo>
                  <a:lnTo>
                    <a:pt x="0" y="1"/>
                  </a:lnTo>
                  <a:lnTo>
                    <a:pt x="6" y="0"/>
                  </a:lnTo>
                  <a:close/>
                </a:path>
              </a:pathLst>
            </a:custGeom>
            <a:solidFill>
              <a:srgbClr val="FFC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30" name="Freeform 19"/>
            <p:cNvSpPr>
              <a:spLocks/>
            </p:cNvSpPr>
            <p:nvPr/>
          </p:nvSpPr>
          <p:spPr bwMode="auto">
            <a:xfrm>
              <a:off x="2026" y="2162"/>
              <a:ext cx="184" cy="462"/>
            </a:xfrm>
            <a:custGeom>
              <a:avLst/>
              <a:gdLst>
                <a:gd name="T0" fmla="*/ 12 w 184"/>
                <a:gd name="T1" fmla="*/ 0 h 462"/>
                <a:gd name="T2" fmla="*/ 25 w 184"/>
                <a:gd name="T3" fmla="*/ 51 h 462"/>
                <a:gd name="T4" fmla="*/ 43 w 184"/>
                <a:gd name="T5" fmla="*/ 103 h 462"/>
                <a:gd name="T6" fmla="*/ 62 w 184"/>
                <a:gd name="T7" fmla="*/ 157 h 462"/>
                <a:gd name="T8" fmla="*/ 83 w 184"/>
                <a:gd name="T9" fmla="*/ 213 h 462"/>
                <a:gd name="T10" fmla="*/ 106 w 184"/>
                <a:gd name="T11" fmla="*/ 272 h 462"/>
                <a:gd name="T12" fmla="*/ 131 w 184"/>
                <a:gd name="T13" fmla="*/ 333 h 462"/>
                <a:gd name="T14" fmla="*/ 158 w 184"/>
                <a:gd name="T15" fmla="*/ 396 h 462"/>
                <a:gd name="T16" fmla="*/ 184 w 184"/>
                <a:gd name="T17" fmla="*/ 462 h 462"/>
                <a:gd name="T18" fmla="*/ 151 w 184"/>
                <a:gd name="T19" fmla="*/ 403 h 462"/>
                <a:gd name="T20" fmla="*/ 120 w 184"/>
                <a:gd name="T21" fmla="*/ 344 h 462"/>
                <a:gd name="T22" fmla="*/ 92 w 184"/>
                <a:gd name="T23" fmla="*/ 285 h 462"/>
                <a:gd name="T24" fmla="*/ 67 w 184"/>
                <a:gd name="T25" fmla="*/ 228 h 462"/>
                <a:gd name="T26" fmla="*/ 43 w 184"/>
                <a:gd name="T27" fmla="*/ 172 h 462"/>
                <a:gd name="T28" fmla="*/ 25 w 184"/>
                <a:gd name="T29" fmla="*/ 115 h 462"/>
                <a:gd name="T30" fmla="*/ 11 w 184"/>
                <a:gd name="T31" fmla="*/ 57 h 462"/>
                <a:gd name="T32" fmla="*/ 0 w 184"/>
                <a:gd name="T33" fmla="*/ 0 h 462"/>
                <a:gd name="T34" fmla="*/ 12 w 184"/>
                <a:gd name="T35" fmla="*/ 0 h 4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4" h="462">
                  <a:moveTo>
                    <a:pt x="12" y="0"/>
                  </a:moveTo>
                  <a:lnTo>
                    <a:pt x="25" y="51"/>
                  </a:lnTo>
                  <a:lnTo>
                    <a:pt x="43" y="103"/>
                  </a:lnTo>
                  <a:lnTo>
                    <a:pt x="62" y="157"/>
                  </a:lnTo>
                  <a:lnTo>
                    <a:pt x="83" y="213"/>
                  </a:lnTo>
                  <a:lnTo>
                    <a:pt x="106" y="272"/>
                  </a:lnTo>
                  <a:lnTo>
                    <a:pt x="131" y="333"/>
                  </a:lnTo>
                  <a:lnTo>
                    <a:pt x="158" y="396"/>
                  </a:lnTo>
                  <a:lnTo>
                    <a:pt x="184" y="462"/>
                  </a:lnTo>
                  <a:lnTo>
                    <a:pt x="151" y="403"/>
                  </a:lnTo>
                  <a:lnTo>
                    <a:pt x="120" y="344"/>
                  </a:lnTo>
                  <a:lnTo>
                    <a:pt x="92" y="285"/>
                  </a:lnTo>
                  <a:lnTo>
                    <a:pt x="67" y="228"/>
                  </a:lnTo>
                  <a:lnTo>
                    <a:pt x="43" y="172"/>
                  </a:lnTo>
                  <a:lnTo>
                    <a:pt x="25" y="115"/>
                  </a:lnTo>
                  <a:lnTo>
                    <a:pt x="11" y="57"/>
                  </a:lnTo>
                  <a:lnTo>
                    <a:pt x="0" y="0"/>
                  </a:lnTo>
                  <a:lnTo>
                    <a:pt x="12" y="0"/>
                  </a:lnTo>
                  <a:close/>
                </a:path>
              </a:pathLst>
            </a:custGeom>
            <a:solidFill>
              <a:srgbClr val="FFC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500"/>
                            </p:stCondLst>
                            <p:childTnLst>
                              <p:par>
                                <p:cTn id="11" presetID="42" presetClass="entr" presetSubtype="0" fill="hold" nodeType="afterEffect">
                                  <p:stCondLst>
                                    <p:cond delay="50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3000"/>
                            </p:stCondLst>
                            <p:childTnLst>
                              <p:par>
                                <p:cTn id="17" presetID="44" presetClass="path" presetSubtype="0" accel="50000" decel="50000" fill="hold" nodeType="afterEffect">
                                  <p:stCondLst>
                                    <p:cond delay="500"/>
                                  </p:stCondLst>
                                  <p:childTnLst>
                                    <p:animMotion origin="layout" path="M 0 0 L 0.067 -0.04 C 0.081 -0.049 0.102 -0.054 0.124 -0.054 C 0.149 -0.054 0.169 -0.049 0.183 -0.04 L 0.25 0 E" pathEditMode="relative" ptsTypes="">
                                      <p:cBhvr>
                                        <p:cTn id="18" dur="2000" fill="hold"/>
                                        <p:tgtEl>
                                          <p:spTgt spid="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high voltage">
  <a:themeElements>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high voltage">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high voltage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high voltage">
  <a:themeElements>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fontScheme name="high voltage">
      <a:majorFont>
        <a:latin typeface="Impact"/>
        <a:ea typeface=""/>
        <a:cs typeface=""/>
      </a:majorFont>
      <a:minorFont>
        <a:latin typeface="Impac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Rounded MT Bold" pitchFamily="34" charset="0"/>
          </a:defRPr>
        </a:defPPr>
      </a:lstStyle>
    </a:lnDef>
  </a:objectDefaults>
  <a:extraClrSchemeLst>
    <a:extraClrScheme>
      <a:clrScheme name="high voltage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high voltage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high voltag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igh voltage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high voltage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high voltage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high voltage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high voltage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742</Words>
  <Application>Microsoft Office PowerPoint</Application>
  <PresentationFormat>Widescreen</PresentationFormat>
  <Paragraphs>61</Paragraphs>
  <Slides>17</Slides>
  <Notes>15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Arial</vt:lpstr>
      <vt:lpstr>Arial Narrow</vt:lpstr>
      <vt:lpstr>Arial Rounded MT Bold</vt:lpstr>
      <vt:lpstr>Calibri</vt:lpstr>
      <vt:lpstr>Calibri Light</vt:lpstr>
      <vt:lpstr>Impact</vt:lpstr>
      <vt:lpstr>Monotype Sorts</vt:lpstr>
      <vt:lpstr>Office Theme</vt:lpstr>
      <vt:lpstr>1_high voltage</vt:lpstr>
      <vt:lpstr>2_high voltage</vt:lpstr>
      <vt:lpstr>March 26, 2020</vt:lpstr>
      <vt:lpstr>PowerPoint Presentation</vt:lpstr>
      <vt:lpstr>PowerPoint Presentation</vt:lpstr>
      <vt:lpstr>Have you ever reached out to open  a door and received a shock from the doorknob?</vt:lpstr>
      <vt:lpstr>All matter is made up of very small particles called ______</vt:lpstr>
      <vt:lpstr>Protons and Neutrons make up the center of the atom, the nucleus. Electrons are found outside the nucleus.</vt:lpstr>
      <vt:lpstr>Protons and Electrons are charged particles, and  neutrons are not.</vt:lpstr>
      <vt:lpstr>Charge is a physical property. </vt:lpstr>
      <vt:lpstr>Charged objects exert a force – a push or a pull – on other charged objects.</vt:lpstr>
      <vt:lpstr>Charges Exert Forces</vt:lpstr>
      <vt:lpstr>Objects that have the same charge repel each other. </vt:lpstr>
      <vt:lpstr>Objects that have opposite charges are attracted to each other. </vt:lpstr>
      <vt:lpstr>PowerPoint Presentation</vt:lpstr>
      <vt:lpstr>PowerPoint Presentation</vt:lpstr>
      <vt:lpstr>In atoms, protons are positively charged. Electrons are negatively charged.</vt:lpstr>
      <vt:lpstr>The force between charged objects is an electric force.</vt:lpstr>
      <vt:lpstr>Make an  Electroscope [ 10 points added to your unit test grade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26, 2020</dc:title>
  <dc:creator>Martisia Jackson</dc:creator>
  <cp:lastModifiedBy>Martisia Jackson</cp:lastModifiedBy>
  <cp:revision>1</cp:revision>
  <dcterms:created xsi:type="dcterms:W3CDTF">2020-03-26T12:06:29Z</dcterms:created>
  <dcterms:modified xsi:type="dcterms:W3CDTF">2020-03-26T12:15:02Z</dcterms:modified>
</cp:coreProperties>
</file>